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30:06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27707 7144 0,'25'0'94,"24"0"-79,-24 0 1,25 0 0,-1 0-1,-24 0 1,25 0-16,-1 0 16,1 0-1,0 0 1,-26 0 15,1 0 0,0 0-15,0 0 15</inkml:trace>
  <inkml:trace contextRef="#ctx0" brushRef="#br0" timeOffset="23172.6596">20811 7144 0,'25'0'188,"0"0"-173,24 0 1,1 0-1,-25 25-15,24-25 16,1 0 0,-25 0-1,0 0 1,-1 0 0,1 0 15,0 0 31,-25 24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615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Memory In GB Then Convert GB In To Bytes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91960" y="2571840"/>
              <a:ext cx="2670480" cy="1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600" y="2562480"/>
                <a:ext cx="268920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1494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Computer Memory Amount In GB Units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GB Into Bytes Using A Formulae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0191" y="2756848"/>
            <a:ext cx="8721970" cy="96899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Memory In </a:t>
            </a:r>
            <a:r>
              <a:rPr lang="en-US" sz="2400" dirty="0" smtClean="0">
                <a:solidFill>
                  <a:srgbClr val="002060"/>
                </a:solidFill>
              </a:rPr>
              <a:t>Bytes Then </a:t>
            </a:r>
            <a:r>
              <a:rPr lang="en-US" sz="2400" dirty="0">
                <a:solidFill>
                  <a:srgbClr val="002060"/>
                </a:solidFill>
              </a:rPr>
              <a:t>Convert </a:t>
            </a:r>
            <a:r>
              <a:rPr lang="en-US" sz="2400" dirty="0" smtClean="0">
                <a:solidFill>
                  <a:srgbClr val="002060"/>
                </a:solidFill>
              </a:rPr>
              <a:t>Bytes </a:t>
            </a:r>
            <a:r>
              <a:rPr lang="en-US" sz="2400" dirty="0">
                <a:solidFill>
                  <a:srgbClr val="002060"/>
                </a:solidFill>
              </a:rPr>
              <a:t>In To </a:t>
            </a:r>
            <a:r>
              <a:rPr lang="en-US" sz="2400" dirty="0" smtClean="0">
                <a:solidFill>
                  <a:srgbClr val="002060"/>
                </a:solidFill>
              </a:rPr>
              <a:t>GB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64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159</cp:revision>
  <dcterms:created xsi:type="dcterms:W3CDTF">2021-11-08T00:20:31Z</dcterms:created>
  <dcterms:modified xsi:type="dcterms:W3CDTF">2022-09-08T12:12:06Z</dcterms:modified>
</cp:coreProperties>
</file>