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1T23:40:31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16346 5804 0,'0'25'125,"0"0"-94,0 0 0,0 0 1,25-25-17,0 24 1,0-24 15,0 0 0,24 0-15,50 0-16,1-24 16,-1-1-1,0-50 1,50 1-1,-75 24 1,50 1 0,-49-1-1,24 0-15,-50 50 16,-24-24 0,0-1-1</inkml:trace>
  <inkml:trace contextRef="#ctx0" brushRef="#br0" timeOffset="6593.4192">2555 8260 0,'0'25'125,"0"0"-93,0-1-1,0 1 0,25-25 157,-1 0-157,1-25 0,0 1-31,0-1 16,-25 0 31,25 25-32</inkml:trace>
  <inkml:trace contextRef="#ctx0" brushRef="#br0" timeOffset="10814.2313">5110 9054 0,'25'0'47,"49"0"-31,0 0-1,1 0 1,-50 0 0,24 0-1,-24 0 1,0 0 0,0 0-16,-1 0 15,1 0 1,0 0-1,25 0 1,-26 0 0,26 0-1,0 0 1,74 0 0,0 0-16,-25 0 15,0 0 1,-24 0-1,-1 0 1,25 0 0,-24 0-1,-26 0-15,1 0 16,-25 0 0,24 0-1,-24 0 1,0 0-1,0 0 1,-1 0-16,1 0 266,25-25-251,0 25 1,-1 0 0,26 0-1,24-25 1,0 25-1,-25-25-15,-24 25 16,0 0 0,-26 0-1,51 0 1,-26 0 0,26 0-16,-1 0 15,1 25 1,-1-25-1,-24 0 1,-1 0 0,1 0-1,0 0 1,-1 0 15,-24 0-15,25 0-1,-26-25 235,1 25-234,50-25 0,-1 25-1,0 0 1,1-24 0,49-1-1,0 0-15,-75 0 16,1 25-1,-25 0 1,24 0 0,1 0-1,-25 0 1,0 0 0,0 0-1,-1 0 32,26 0-16,-25 0 1</inkml:trace>
  <inkml:trace contextRef="#ctx0" brushRef="#br0" timeOffset="12486.3462">7739 8409 0,'-25'0'63,"25"25"46,-25-25-93,25 24-1,0 1 1,0 0-1,0 0 17,0 0-17,0-1 1,0 1 0,0 0 15,0 0-16,0 0 1,0-1 0,-24-24-1,24 25 1,0 0 0,0 0 15,0 0-31,0 24 31,0-24 0,0 0 16,0 0-31,24-25 46,1 0-46,0 0 15</inkml:trace>
  <inkml:trace contextRef="#ctx0" brushRef="#br0" timeOffset="13541.0513">7590 8706 0,'0'-24'78,"50"-1"63,-25 25-110,-1 0-15,1 0 78,-25-25-48,25 25-14,0 0-17,0 0 17,49-25-17,25 0 1,-74 25-1,0 0 1,0-24-16</inkml:trace>
  <inkml:trace contextRef="#ctx0" brushRef="#br0" timeOffset="15424.3078">6995 8582 0,'25'0'16,"-25"25"249,0 25-233,0-25-17,0-1-15,0 26 16,0 0 0,0-26 15,0 1 16,0 0-32,0 0 1,0 0 15,0-1 0,0 1 48,0 0-48,0 0 16,74-25 62,1 0-93,-51 0-1,1 0 1,-25-25 0,25 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1T23:45:50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7144 7739 0,'0'50'78,"-25"-1"-62,25 1 0,-25 24-1,0 1-15,1 49 16,-1-50-1,25 1 1,0-1 0,0-24-1,0 24 1,0 0 0,0 1-1,0-26-15,0 1 16,0 24-1,0-24 1,0 0 0,0-1-1,0 26 1,0-50 0,0 24-1,0-24 1,0 25-16,0-26 15,0 51 1,0-1 0,0-49-1,0 25 1,0-1 0,0-24 15,0 25-31,0-26 31,0 1-31,0 0 31,0 0-15,0 24 15,0-24 0,0 0-15,0 0 0,0 0 312,0 24-313,0 26-15,25-1 16,-25-24 0,24-1-1,-24 1 1,25 0 0,0-1-1,-25-24-15,0 0 16,25 0-1,-25 24 1,0 1 15,25-50 1,-1 25-1,1-25 0,0 0-15,0 0-1,24 0 1,-24 0 0,25 0-1,24 24-15,-24-24 16,-1 25-1,26 0 1,-1-25 0,-24 0-1,24 0 1,1 0 0,-26 0-1,-24 0-15,0 0 16,0 0-1,0 0 1,24 0 218,26 0-218,24 0 0,50-25-1,24 25 1,-49 0 0,-25 0-1,75 0 1,-75 0-1,1 0-15,-51 0 16,26 0 0,-26 0-1,1 25 1,-25-25 0,24 0-1,-24 0 1,0 0-1,0 0 17,-1 0-17,26 0 235,24 0-234,1 0-16,-26 0 16,26 0-1,-26 0 1,26 0-1,-25 0 1,-26 25 15,1-25 16</inkml:trace>
  <inkml:trace contextRef="#ctx0" brushRef="#br0" timeOffset="12010.0062">16173 12105 0,'0'-25'15,"49"25"16,26-25-15,24 25 0,25 0-1,50-25-15,24 25 16,-24 0 0,24 0-1,-49 0 1,124 0-1,-100 0-15,-49 0 16,-24 0 0,-26 0-1,0 0 1,-49 0 0,25 0-1,-25 0-15,-1 0 16,26 0-1,-25-74 1,0 74 203,24-25-204,51 25 1,-1 0 0,74-25-1,1 25 1,-25 0 0,99 0-16,-99 0 15,-25 0 1,-75 0-1,1 25 1,-25-25 0,24 25-16,-24 0 31,0-25 16,0 0-32,-25 24 32,25-24 250,49 0-281,-24-24-1,-1 24-15,1 0 16,-1 0 0,-24 0-1,74-25 1,-74 25 0,0 0-1,0 0-15,0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28494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Different Information Of Students From User And Display All The Student Information In This Order.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Name			---------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Father name 		---------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CNIC			---------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Age 			---------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Contact 		---------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9800" y="1973520"/>
              <a:ext cx="5384880" cy="128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1964160"/>
                <a:ext cx="540360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14943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Student Name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Student Father Name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Student CNIC (National Identity Card Number)from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Get Student Age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Get Student Contact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Display All Data To User In Specific Format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20191" y="2756847"/>
            <a:ext cx="8721970" cy="3425589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Different Information Of Students From User And Display All The Student Information In This Order. </a:t>
            </a:r>
            <a:r>
              <a:rPr lang="en-US" sz="2400" b="1" dirty="0" smtClean="0">
                <a:solidFill>
                  <a:srgbClr val="002060"/>
                </a:solidFill>
              </a:rPr>
              <a:t>And After Displaying, Update User CNIC, Age And Contact, Then Display Updated Result.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Name			---------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Father Name 		---------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CNIC			---------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Age 			---------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Contact	 		---------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27200" y="2786040"/>
              <a:ext cx="4849200" cy="157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7840" y="2776680"/>
                <a:ext cx="4867920" cy="15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121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178</cp:revision>
  <dcterms:created xsi:type="dcterms:W3CDTF">2021-11-08T00:20:31Z</dcterms:created>
  <dcterms:modified xsi:type="dcterms:W3CDTF">2022-09-08T12:12:00Z</dcterms:modified>
</cp:coreProperties>
</file>