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1T23:47:11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14412 8756 0,'0'-25'78,"49"25"-46,125 0-17,24 0 1,50-25-1,0 25 1,50 0 0,-25 0-16,24 0 15,1 0 1,-75 0 0,25 149-1,-99-50 1,-50-49-1,1-25-15,-51 0 16,-24-25 0,25 0-1,-26-149 1,51 149 203,-1 0-204,26 0 1,24 0-16,74 0 16,25 0-1,422 0 1,-149 0-1,-248 0 1,-49 0 0,-50 25-1,-25 24-15,-75-49 16,1 25 0,-25-25-1,-1 0 1,26 0-1,-25 0 1,0 0 0,24-25-1,150 0 235,24 1-234,0-1-16,75 0 31,74 0-31,298-49 16,-273 74-1,-125 0 1,-98 0 0,-50 0-1,-50 0 1,1 0 0,-26 0-1,1 0-15,-25 0 16,0 0-1,-1 0 17</inkml:trace>
  <inkml:trace contextRef="#ctx0" brushRef="#br0" timeOffset="4685.1723">2803 9773 0,'25'0'62,"24"50"-46,26-26 0,49 26-1,0 0 1,25-1-16,-25 1 15,-50-25 1,0 0 0,1-1-1,24 1 1,-24-25-16,-51 0 16,1 0-1,0 0 1,0 0 265,49 0-265,75 0-1,-25 0 1,-25 0 0,-24 0-1,-26 0 1,-24 0-1,0 0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1T23:47:2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8458 5308 0,'0'-25'63,"0"50"62,0 25-94,0-25 0,25-25 1,-25 24-17,25-24 110,25 0-94,-1-24-15,1 24 0,-25-50-1,-1 50 1,-24-25 0,25 25-1,0-25 1,0 25-1,0-24-15,-1 24 16,1-25 0,0 0-1,25 25 1,-50-25 0,24 25-1</inkml:trace>
  <inkml:trace contextRef="#ctx0" brushRef="#br0" timeOffset="14914.1044">10567 10244 0,'49'0'110,"1"0"-95,49 0-15,75 0 16,-50 0 0,-50 0-1,1 0 1,-26 0-1,1 0-15,24 0 16,-49 0 0,0 0-1,0 0 1,0 0 0,-1 0 15</inkml:trace>
  <inkml:trace contextRef="#ctx0" brushRef="#br0" timeOffset="19289.0205">18455 9128 0,'0'-25'32,"0"50"61,0 0-77,0 0 0,0 0 46,24-25-46,-24 24 46,25-24 16,0 0-31,0 0-15,25 0-17,24-49 1,50-26-1,-50 1-15,50 49 16,50-124 0,-50 100-1,-50-26 1,1 26 0,-50 49-1,-1-25 1,1 0 15,0 25 0,-25-25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1T23:56:53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13816 11757 0,'0'25'110,"25"-25"-95,74 0 1,0 0-1,50 0-15,75 0 16,-76 0 0,-48 0-1,-26 0 1,-24 0 0,-1 0-1,1 0 1,-1 0-1,1 0-15,24 0 16,-49 0 0,0 0-1,25-25 1,-26 25 0,1 0-1,0-24 1,25-1-1,-26 25 235,26 0-250,0 0 16,49 0 0,-25 0-1,1 0 1,-26 0 0,-24 0-1,0 0 1,0 0-1,24 25 1,26-25-16,-26 24 16,-24-24-1,25 0 1,-1 0 0,-24 0-1,0 0 1,0 0-1,24 0-15,-24 0 16,0 0 15,0 0-15,0 0 46,-1 0 95</inkml:trace>
  <inkml:trace contextRef="#ctx0" brushRef="#br0" timeOffset="1482.9921">24656 12154 0,'25'0'78,"24"0"-63,1 0 1,49 0 0,25 0-1,0 0-15,25 0 16,-25-25 0,25 1-1,-25-1 1,49 25-1,-48-25-15,-76 25 16,26 0 0,-26 0-1,-24 0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89522" y="690578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9433" y="2320120"/>
            <a:ext cx="11477767" cy="16377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Maximum Number From A List Using Function 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09080" y="3134160"/>
              <a:ext cx="7518960" cy="518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3124800"/>
                <a:ext cx="753768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104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10 Number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Pass List To Function Parameter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The Maximum Number From The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Maximum Number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44880" y="1866240"/>
              <a:ext cx="3992040" cy="182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520" y="1856880"/>
                <a:ext cx="401076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6729" y="3507474"/>
            <a:ext cx="11518710" cy="1056422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Find </a:t>
            </a:r>
            <a:r>
              <a:rPr lang="en-US" sz="2400" dirty="0" smtClean="0">
                <a:solidFill>
                  <a:srgbClr val="002060"/>
                </a:solidFill>
              </a:rPr>
              <a:t>Minimum </a:t>
            </a:r>
            <a:r>
              <a:rPr lang="en-US" sz="2400" dirty="0">
                <a:solidFill>
                  <a:srgbClr val="002060"/>
                </a:solidFill>
              </a:rPr>
              <a:t>Number From A List Using Function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73760" y="4214880"/>
              <a:ext cx="4456440" cy="160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4400" y="4205520"/>
                <a:ext cx="4475160" cy="1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65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156</cp:revision>
  <dcterms:created xsi:type="dcterms:W3CDTF">2021-11-08T00:20:31Z</dcterms:created>
  <dcterms:modified xsi:type="dcterms:W3CDTF">2022-09-08T12:11:54Z</dcterms:modified>
</cp:coreProperties>
</file>