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1T23:58:38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16818 7293 0,'24'0'94,"51"0"-79,49 0 1,49 0 0,100 0-1,-74 49-15,-26-24 16,-98 0 0,-1 0-1,1-25 1,-26 24-1,1-24 1,-1 0 0,-24 0-16,50 0 250,24 0-235,0-24-15,25-1 16,0 0 0,-25 0-1,-24 25 1</inkml:trace>
  <inkml:trace contextRef="#ctx0" brushRef="#br0" timeOffset="12092.1063">6697 11633 0,'50'0'234,"-25"0"-203,-1 0-15,1 0 0,0 0-1,25 0-15,-25 0 16,-1 0 0,1 0 15,25 0-16,-1 0 17,-24 0-17,25 0-15,-25 0 16,-1 0 0,1 0-1,0 0 1,0 0-1,24 0 1,26 0 0,-26 0-1,1 0-15,-25 0 32,0 0-32,-1 0 15,26 0 16,-25 0 1,0 0-17,-1 0 1,1 0-16,0 0 16,0 0-1,0 0 48</inkml:trace>
  <inkml:trace contextRef="#ctx0" brushRef="#br0" timeOffset="13857.2806">13395 10765 0,'0'25'187,"0"0"-171,24 0-1,-24-1 32,25-24 125,0 0-156,25 0-1,24 0 1,0-24 0,-24-1-1,24 0 1,-24-25 0,24 26-16,50-51 15,-49 26 1,24-1-1,0 0 1,-24 1 0,-1 49-1,-24-50 1,-1 25 0,1 1-16,-25-1 15,0 25 1,-1-25-1,1 25 1,0 0 0</inkml:trace>
  <inkml:trace contextRef="#ctx0" brushRef="#br0" timeOffset="20361.6148">5011 12427 0,'0'-25'47,"24"25"47,1 0-79,50 0 1,-26 0 0,-24 0-1,25 0 1,24 0-16,-49 0 15,24 0 1,1 0 0,24 0-1,-24 0 1,0 0 0,-1 0-16,-24 0 15,0 0 1,24 0-1,-24 0 17,0 0-1,0 0 0</inkml:trace>
  <inkml:trace contextRef="#ctx0" brushRef="#br0" timeOffset="26649.8608">5085 13444 0,'25'0'265,"24"0"-265,26 0 16,-26 0-1,26-25 1,-1 25 0,-49 0-1,0 0 1,0 0-16,-1 0 47</inkml:trace>
  <inkml:trace contextRef="#ctx0" brushRef="#br0" timeOffset="28948.3934">9872 13246 0,'0'-25'78,"25"25"-31,25 0-31,-1 0-16,26 0 15,-1 0 1,25 0 0,1 0-1,-26 0 1,25 0-1,-24 0-15,-51 0 16,1 0 0,0 0-1,0 0 1,0 0 0,-1 0 343,1 0-343,0 0-1,0 0-15,0 0 16,-25 25 109</inkml:trace>
  <inkml:trace contextRef="#ctx0" brushRef="#br0" timeOffset="33361.3358">4787 14263 0,'0'-25'235,"25"25"-157,0 0-47,0 0 0,0 0 0,-1 0-15,1 0 0,0 0-1,0 0 32,0 0-31,-1 0 15,1 0 16,0 0-31,0 0-1,0 0 16,-1 0 1,1 0-17,0 0 17,0 0-17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2T00:05:59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21903 10517 0,'0'-25'32,"0"1"15,0-1-32,49 25 16,50 0-15,75-25 0,24 25-1,150 0 1,-75 0-16,-75 0 16,-24 0-1,-26 0 1,-24 0-1,-24 0 1,-51 0 0,26 0-1,-26 0-15,1 0 16,0 0 0,-26 0-1,-24-25 1,25 25 203,124 0-204,25-25 1,49 1-1,-25-1 1,-49 25-16,0 0 16,25 0-1,-75 0 1,0 0 0,-25 0-1,-49 0 1,0 0-1,25 0-15,-26 0 32,1 0 46</inkml:trace>
  <inkml:trace contextRef="#ctx0" brushRef="#br0" timeOffset="4773.208">11584 6648 0,'0'0'0,"-199"0"16,1 0 0,-1 0-1,26 0 1,24 0-1,50 0 1,-100 24-16,51-24 16,48 0-1,26 25 1,24-25 0,25 0-1,1 0 1,24 25-1,-50-25 1,0 0 0,1 25-1,-26 0 1,-24-1 0,-25 1-1,0 0-15,50-25 16,-1 0-1,1 0 1,24 0 0,1 0-1,-1 0 188,-74 0-187,-149 75 0,-24-26-1,-76-24 1,26-25 0,-198 0-16,197 0 15,100 0 1,75 0-1,-26 0 32,150 25-47,24-25 16,0 0 218,-74 0-234,-100 0 16,-98-25 0,-398 25-1,1 0 1,321 25-1,101 24-15,98 1 16,75 0 0,0-1-1,49-49 1,25 25 0,-24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64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0"/>
            <a:ext cx="11477767" cy="37774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Find Scholarship For Students In Admission In A College On The Basis Of Student Marks.</a:t>
            </a:r>
          </a:p>
          <a:p>
            <a:endParaRPr lang="en-US" sz="2800" dirty="0" smtClean="0">
              <a:solidFill>
                <a:srgbClr val="002060"/>
              </a:solidFill>
            </a:endParaRPr>
          </a:p>
          <a:p>
            <a:r>
              <a:rPr lang="en-US" sz="2800" b="1" u="sng" dirty="0" smtClean="0">
                <a:solidFill>
                  <a:srgbClr val="002060"/>
                </a:solidFill>
              </a:rPr>
              <a:t>Criteria To Follow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Marks Equal To 1100 	Free Education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Marks &gt; 1000	 	80%  Monthly Fees Deduction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Marks &gt; 900		60%  Monthly Fees Deduction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Marks &gt; 800		40%  Monthly Fees Deduction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Marks &gt; 700		30%  Monthly Fees Deduction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Marks &gt; 600		There Is No Scholarship </a:t>
            </a:r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723320" y="2625480"/>
              <a:ext cx="5099400" cy="25095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3960" y="2616120"/>
                <a:ext cx="5118120" cy="252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18615" y="1621833"/>
            <a:ext cx="11218460" cy="37216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Student Marks From The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Make Condition On Student Marks, as if(Marks &gt; 1000), if(Marks &gt; 900 ) etc.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Stpe3: According To Condition, Display Percentage Of Fees Deduction Or Scholarship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73206" y="2691547"/>
            <a:ext cx="11477767" cy="377749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Find Scholarship For Students In Admission In A College On The Basis Of Student Marks, </a:t>
            </a:r>
            <a:r>
              <a:rPr lang="en-US" sz="2800" b="1" dirty="0" smtClean="0">
                <a:solidFill>
                  <a:srgbClr val="002060"/>
                </a:solidFill>
              </a:rPr>
              <a:t>Using Function</a:t>
            </a:r>
          </a:p>
          <a:p>
            <a:endParaRPr lang="en-US" sz="2800" dirty="0" smtClean="0">
              <a:solidFill>
                <a:srgbClr val="002060"/>
              </a:solidFill>
            </a:endParaRPr>
          </a:p>
          <a:p>
            <a:r>
              <a:rPr lang="en-US" sz="2800" b="1" u="sng" dirty="0" smtClean="0">
                <a:solidFill>
                  <a:srgbClr val="002060"/>
                </a:solidFill>
              </a:rPr>
              <a:t>Criteria To Follow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Marks Equal To 11000 	Free Education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Marks &gt; 1000	 	80%  Monthly Fees Deduction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Marks &gt; 900		60%  Monthly Fees Deduction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Marks &gt; 800		40%  Monthly Fees Deduction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Marks &gt; 700		30%  Monthly Fees Deduction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Marks &gt; 600		There Is No Scholarship </a:t>
            </a:r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27080" y="2393280"/>
              <a:ext cx="8242200" cy="1393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720" y="2383920"/>
                <a:ext cx="8260920" cy="14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</TotalTime>
  <Words>106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161</cp:revision>
  <dcterms:created xsi:type="dcterms:W3CDTF">2021-11-08T00:20:31Z</dcterms:created>
  <dcterms:modified xsi:type="dcterms:W3CDTF">2022-09-08T12:11:46Z</dcterms:modified>
</cp:coreProperties>
</file>