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7T00:44:26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13345 13469 0,'0'0'0,"25"-25"62,49 25-46,25 0 0,100 0-1,-26 0 1,-24 0-1,-25 0 1,0 0 0,-99 0 234,0 0-235,49 0 1,1 0 0,-1 0-1,25 0 1,-24 0-1,24 0-15,-25 0 16,26 25 0,48 0-1,-48-25 1,-26 25 0,-24-25-1,-1 0 1,-24 0-1,-25 24 1,50-24 0,-25 0 31,-1 0-1,1 0-14,0 0-1,25 25 313,-26-25-329,1 0 1,25 0 0,-1 0-16,26 25 15,-26-25 1,-24 0-1,0 0 1,-25 25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60</a:t>
            </a: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09433" y="2320120"/>
            <a:ext cx="11477767" cy="12946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2060"/>
                </a:solidFill>
              </a:rPr>
              <a:t>Write A Python Program To Create A List To Pass To Function As A parameter To Display Its Element In Reverse Order. 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34988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List of integer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function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Pass a created list To Function As A parameter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Reverse list items in function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46834" y="3643952"/>
            <a:ext cx="8721970" cy="1615980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Display only Prime Number from A Given Number.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804200" y="4839840"/>
              <a:ext cx="955800" cy="63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840" y="4830480"/>
                <a:ext cx="97452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4491</TotalTime>
  <Words>75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142</cp:revision>
  <dcterms:created xsi:type="dcterms:W3CDTF">2021-11-08T00:20:31Z</dcterms:created>
  <dcterms:modified xsi:type="dcterms:W3CDTF">2023-09-07T08:56:31Z</dcterms:modified>
</cp:coreProperties>
</file>