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1:18:56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11757 7590 0,'0'-25'46,"0"1"-14,25 24-1,149-25-15,24 25-16,1 0 15,-1 0 1,-49 0-1,0 0 1,-50 0 0,-49 0-1,49 0 1,-50 0 265,76-25-265,48 25-1,26 0-15,73 0 16,26 0 0,25 0-1,173 0 1,322 0 0,-421 0-1,-124 0 1,-75 25-1,-173-25 267,50 0-282,49 0 15,49 0 1,26 0 0,247 0-1,-148 0 1,-50 0-1,-75-25 1,-98 25 0,-25 0-1,-26 0 1</inkml:trace>
  <inkml:trace contextRef="#ctx0" brushRef="#br0" timeOffset="5757.8396">6747 8260 0,'0'-25'15,"25"25"79,-1 0-78,1 0-1,0 0 1,25 0-16,-25 0 16,-1 0-1,1 0 1,0 0-1,25 0 1,-26 0 0,1 0-1,25 0 1,-25 0-16,24 0 16,-24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1:19:16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4936 0,'0'25'125,"0"0"-109,0 0-1,0-1-15,24-24 16,1 25 0,-25 0-1,0 0 1,25-25 15,0 0 32,0 0-32,24-25-31,50-25 15,1-49 1,49 0 0,-25-25-1,0 25 1,-75 49 0,1 0-16,-25 26 15,-25-1 16,24 25-15</inkml:trace>
  <inkml:trace contextRef="#ctx0" brushRef="#br0" timeOffset="5231.4896">19546 7094 0,'25'0'47,"-25"50"62,25-25-93,-25-1 0,0 1-16,0 0 15,25-25 1,-25 25 0,24-25 62,1 0-16,25-25-31,-25 0-15,49-49 0,-24-25-1,-1 74 1,-24-25 0,0 50-1,-25-25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1:32:12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19794 12030 0,'0'0'0,"-25"0"15,25-25 95,25 25-95,25 0-15,-1 0 16,1 0-1,24 0 1,1 0 0,-26 0-1,75 0 1,-24 0-16,-26 0 16,-24 0-1,-1 0 1,-24 0 15,0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1992573"/>
            <a:ext cx="11477767" cy="11873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Sum Of Two Number (That Number Should Be Positive  And Less Than 50)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28920" y="2696760"/>
              <a:ext cx="427752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560" y="2687400"/>
                <a:ext cx="429624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39323" y="1731015"/>
            <a:ext cx="10345003" cy="46151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Two Number From The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Make Condition, That Numbers Should Be Positive And Less Than 50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Then Add Both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Result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14760" y="1607400"/>
              <a:ext cx="4474080" cy="100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400" y="1598040"/>
                <a:ext cx="449280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7673" y="3125337"/>
            <a:ext cx="11245754" cy="1446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Sum Of Two Number (1</a:t>
            </a:r>
            <a:r>
              <a:rPr lang="en-US" sz="2400" baseline="30000" dirty="0" smtClean="0">
                <a:solidFill>
                  <a:srgbClr val="002060"/>
                </a:solidFill>
              </a:rPr>
              <a:t>st</a:t>
            </a:r>
            <a:r>
              <a:rPr lang="en-US" sz="2400" dirty="0" smtClean="0">
                <a:solidFill>
                  <a:srgbClr val="002060"/>
                </a:solidFill>
              </a:rPr>
              <a:t> Number Should Be Positive And 2</a:t>
            </a:r>
            <a:r>
              <a:rPr lang="en-US" sz="2400" baseline="30000" dirty="0" smtClean="0">
                <a:solidFill>
                  <a:srgbClr val="002060"/>
                </a:solidFill>
              </a:rPr>
              <a:t>nd</a:t>
            </a:r>
            <a:r>
              <a:rPr lang="en-US" sz="2400" dirty="0" smtClean="0">
                <a:solidFill>
                  <a:srgbClr val="002060"/>
                </a:solidFill>
              </a:rPr>
              <a:t> Number Should Be Negative And Less Than 50 And Greater Than 20)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16840" y="4321800"/>
              <a:ext cx="304200" cy="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480" y="4312440"/>
                <a:ext cx="3229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92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2022-09-08T12:11:25Z</dcterms:modified>
</cp:coreProperties>
</file>