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02:16:05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20464 9550 0,'25'0'141,"-1"0"-126,26 0 1,0 0 0,-1 0-1,1 0 1,74 0-1,-50 0 1,1 0 0,-1 0-1,1 0-15,24 0 16,-25 0 0,50 0-1,-49 0 1,-26 0-1,-24 0 1,0 0 0,-25-50 15,25 50 172,24 0-187,26 0-1,-1 0-15,100 0 16,-1 0 0,26 0-1,-1 0 1,1 0-1,-75 0 1,0 0 0,-50 0-16,1 0 15,-51 0 1,1 0 0,0 0-1,0 0 282,0 0-281,-1 0-1,51 25 1,-26-25 0,1 0-1,24 0 1,-24 0-16,49 0 15,-49 0 1,-1 0 0,1 0-1,-25 0 1,0 0 0,0 0-1,-1 0 1</inkml:trace>
  <inkml:trace contextRef="#ctx0" brushRef="#br0" timeOffset="8738.8671">23391 6201 0,'-25'0'110,"50"25"-17,0 0-93,-1-25 16,1 25 15,0-25-15,0 0 0,-25 24-1,25-24 16,-25 25-15,0 0 47,0 0-32,0 0 0,-25-25-31,0 0 16,0 24-1,25 1 1,-49-25 0,24 0 15,0 0 0</inkml:trace>
  <inkml:trace contextRef="#ctx0" brushRef="#br0" timeOffset="9380.2931">23366 6201 0,'50'0'125,"-1"-25"-125,1 25 15,-50-24 1,25 24 0,-1 0-1,1 0 1,0 0-1</inkml:trace>
  <inkml:trace contextRef="#ctx0" brushRef="#br0" timeOffset="9907.6513">24036 6499 0,'0'25'31,"0"-1"16,-25 1 0,25 0 78</inkml:trace>
  <inkml:trace contextRef="#ctx0" brushRef="#br0" timeOffset="12948.7136">24358 6127 0,'25'0'172,"0"0"-157,0 0 17,-25 25-1,24-25 0,-24 24-15,0 1 31,0 0-16,0 0 0,0 0 0,0-1 1,0 1-17,0 0 17,0 0 14,25-25 95,0 0-110,0 0 1,0 0 30,-1-25-31</inkml:trace>
  <inkml:trace contextRef="#ctx0" brushRef="#br0" timeOffset="13388.0042">24755 6300 0,'25'0'31,"0"0"0,-25 25-15,0 0 31</inkml:trace>
  <inkml:trace contextRef="#ctx0" brushRef="#br0" timeOffset="14856.9914">25301 5904 0,'0'24'219,"0"1"-203,0 25-1,0-25 1,0-1-1,0 1 1,0 0 0,0 0 15,0 0 63,0-1-63,0 1-15,0 0-1</inkml:trace>
  <inkml:trace contextRef="#ctx0" brushRef="#br0" timeOffset="15382.335">25598 6102 0,'25'0'47,"-25"50"-16,0-26-16,0 1 1,0 0 15</inkml:trace>
  <inkml:trace contextRef="#ctx0" brushRef="#br0" timeOffset="16623.1627">25896 5854 0,'0'0'0,"0"-25"94,50 25 0,-25 0-94,-1 0 15,51-25 1,-26 25-1,-24 0 32,0 0 16,-25 25-16,0 0-32,0 0 1,0 24 0,0 1-16,0 0 15,0-26 1,0 1-1,25-25 1,-25 25 15</inkml:trace>
  <inkml:trace contextRef="#ctx0" brushRef="#br0" timeOffset="17447.7153">26491 5978 0,'0'-25'79,"0"0"-64,25 25 1,0 0-1,25-24 1,-1 24-16,1-25 16,-25 25-1,-1 0 1,1 0 15,-25-25-15,25 25-1</inkml:trace>
  <inkml:trace contextRef="#ctx0" brushRef="#br0" timeOffset="18444.3778">26739 5705 0,'25'0'171,"25"0"-155,-25 0 0,-1 0-1,51 0 1,-26 0 0,1 0-1,-25 0 1,0 0-16,-25 25 125,0 0-110,0-1 1,-25 26 0,25-25-1,-25 49 1,0-49 0,25 0-1,-25 25-15,25-1 16,0 1 15,-24-50-15,24 25-1,0-1 1,0 1-16,0 0 16,0 0-1,0 0 1,0-1 62</inkml:trace>
  <inkml:trace contextRef="#ctx0" brushRef="#br0" timeOffset="22016.777">27732 5507 0,'0'-25'140,"0"0"-124,49 25-1,-24-25 1,25 0 0,-26 25 15,-24-24-15,25 24-1,0-25 16,0 25-15,0 0 15,24-25-15,-24-25-16,25 50 16,-25 0-1,-25-24 32,0 48 62,24 26-93,-24 0 0,0-26-1,0 1 1,0 0-16,0 49 16,0-49-1,0 25 1,0-1-1,0-24 1,0 25-16,0-25 16,0-1-1,0 1 1,0 0 15,0 0-31,0 0 16,0 0 15,0-1 0,0 26-15,0-25 0,0 0-1,0 24 1,0-24 15,25 0 78</inkml:trace>
  <inkml:trace contextRef="#ctx0" brushRef="#br0" timeOffset="23332.655">28550 5879 0,'0'25'156,"0"-1"-141,0 1 48,-25 0-32</inkml:trace>
  <inkml:trace contextRef="#ctx0" brushRef="#br0" timeOffset="25491.0986">28798 5259 0,'0'24'250,"0"1"-234,25 0-1,0-25 1,0 25 15,-1-25-15,1 25-1,0-1 1,0-24 0,-25 25-1,25-25 1,-25 25 0,24-25-1,-24 25 16,0 0-15,0-1 0,0 1-1,0 0 17,0 0-17,-24-25 16,-1 25-15,0-25 0,0 0 15,0 0 0</inkml:trace>
  <inkml:trace contextRef="#ctx0" brushRef="#br0" timeOffset="26288.6246">28873 5308 0,'0'-25'94,"0"1"15,24-1-93,1 25 0,-25-25-16,25 25 15,-25-25 1,25 0 46,0 25-46,-25-24 0</inkml:trace>
  <inkml:trace contextRef="#ctx0" brushRef="#br0" timeOffset="27450.4185">29394 5705 0,'0'25'140,"0"0"-124,0 24 0,0 1-1,0 0 1,0-26-1</inkml:trace>
  <inkml:trace contextRef="#ctx0" brushRef="#br0" timeOffset="28423.0615">29468 5333 0,'0'25'204,"0"0"-173,0-1-16,0 1 1,0 0 15,0 0 1,25-25 14,0 0 1,-1 0-15,26 0 14,-25 0-30,24-50 0</inkml:trace>
  <inkml:trace contextRef="#ctx0" brushRef="#br0" timeOffset="28808.3201">29790 5358 0,'0'49'125,"0"-24"-94</inkml:trace>
  <inkml:trace contextRef="#ctx0" brushRef="#br0" timeOffset="29428.7347">30386 4514 0,'25'0'93,"-25"50"-61,24-50-32,-24 25 15,0 0 1,25 24 0,0 26-1,0-26 1,-25-24-1,0 0 1,0 0 0</inkml:trace>
  <inkml:trace contextRef="#ctx0" brushRef="#br0" timeOffset="30794.644">29418 5209 0,'25'0'250,"0"0"-204,-25 50 1,0-26-15,0 26-17,0-25 1,0 0-1,0-1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02:20:47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15255 9922 0,'0'-25'63,"25"99"-1,24-74-62,-49 50 16,25-50-1,0 0 1,-25 25 0,25-25-1,0 0 1,-1 0 31,51 0-16,-1 0-31,25 0 16,25-25-1,25-49 1,-50 24 0,-24 0-1,24 26-15,-49 24 16,-1-25-1,1-25 1,0 50 0,24-25-1,-49 1-15,0 24 16,-1 0 0</inkml:trace>
  <inkml:trace contextRef="#ctx0" brushRef="#br0" timeOffset="4338.9394">28897 9823 0,'0'0'0,"0"24"157,0 26-157,0-25 15,0 0 1,0-1-1,0 1 1,0 0 0,0 0-1,0 0-15,0 0 32,0-1-17,25-24 48,25 0 15,-25-49-63,24 24 1,26-50 0,-26 26-1,1 24-15,0-25 16,-1 26 15,-49-1-15,25 25-1,0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702257"/>
            <a:ext cx="11477767" cy="14466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That Accepts Six Identity Numbers Of Students As Input And Display In Descending Order.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367040" y="1625040"/>
              <a:ext cx="3616920" cy="1813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7680" y="1615680"/>
                <a:ext cx="3635640" cy="18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6506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Six Student Identity Number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Them Into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List Items In Descending Order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1403" y="3357348"/>
            <a:ext cx="11600597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That Accepts Six Identity Numbers Of Students, Clear The List Item And Make Use Of Empty Method To Check, It Has Been Empty Or Not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91800" y="3491640"/>
              <a:ext cx="5081400" cy="15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440" y="3482280"/>
                <a:ext cx="510012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81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154</cp:revision>
  <dcterms:created xsi:type="dcterms:W3CDTF">2021-11-08T00:20:31Z</dcterms:created>
  <dcterms:modified xsi:type="dcterms:W3CDTF">2022-09-08T12:11:18Z</dcterms:modified>
</cp:coreProperties>
</file>