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1-19T12:58:49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2480 7516 0,'0'25'187,"0"-1"-140,25-24 63,0 0-95,25-74 1,49 0 0,-49-1-16,24 26 15,-49 24 1,0 0-1,-1 0 17,-24 0-1,25 25-31,0 0 31</inkml:trace>
  <inkml:trace contextRef="#ctx0" brushRef="#br0" timeOffset="1485.9904">8905 7342 0,'0'25'125,"0"0"-78,25-25 62,-1 0-93,1 0 15,0 0-15,25 0 15,-25 0-15,24-25-1,-24 25 1,0-50 0,0 50-1,-1-24 1,-24-1-16,50 25 15,-50-25 32</inkml:trace>
  <inkml:trace contextRef="#ctx0" brushRef="#br0" timeOffset="182752.9284">4266 7441 0,'0'25'141,"0"0"-125,0 0 31,0 0-16,25-25 156,0 0-171,0 0-16,0-25 31,-1 25 0,1-25-15,0 0 0,0 0 15,0-24-15,24 24-1,-49 0 32,25 25-31,0 0 62,-25-25-63,25 25 1</inkml:trace>
  <inkml:trace contextRef="#ctx0" brushRef="#br0" timeOffset="186346.3133">10815 7367 0,'0'25'187,"25"0"-155,-25-1-1,0 1 78,24-25-62,26 0 0,-25 0 0,0-25-16,-25 1 0,24-1-15,1 25 0,0-25-1,0 25 1,0-25 0,-1 0 30,-24 1-14,25 24-32,-25-25 31,25 25-15</inkml:trace>
  <inkml:trace contextRef="#ctx0" brushRef="#br0" timeOffset="189084.1848">10840 8458 0,'0'25'141,"-25"25"-126,0-25 1,0 24-1,-49 26 1,-25 24 0,-1-25-1,1 25 1,-74-24 0,-26 24-1,1-24 1,-199 73-16,124 1 15,99-99 1,1-1 0,49 1-1,24-25 1,26 0 0,0-25-1,24 0 1,-74 0 249,-74 0-265,-26 0 16,-222 0 0,74 0-1,24 0 1,76 0 0,48 0-1,51 0 1,-26-50-1,-123-24-15,99-1 16,49 26 0,100 24-1,24 0 1,0 0 0,50 0-1,0 1 1,0-26-1,75-74-15,-100 99 188,-25 0-172,-49 1-1,49-26-15,1 25 16,-1-25-1,25 26 1,1-26 0,-1 50-1,0-50 1,-25 1 0,26 24-1,-1 0 1,0-24-1,25-1 17,0 25-1,0 0 0,-25 1 0,25-1-15,0 0-16,-25 25 31,25-25-15,0 0 31,-24 25-32,24-24 1,-25 24 140</inkml:trace>
  <inkml:trace contextRef="#ctx0" brushRef="#br0" timeOffset="191736.9462">19000 7813 0,'0'0'0,"0"25"234,0 0-187,25-25-16,-25 25 1,0 0 30,0-1-46,-49 1-1,49 0 1,-25 0 0,25 0-1,0 0-15,0-1 16,0 1-1,0 0 17,25-25 15,-1 25-47,26-25 15,-25 0 16,-25 25 16,0-1 0,0 1-16,0 0-15,-25 25 15,25-26 1,0 1-17,0 0 1,0 0-1,0 0 1,25-25 0,-25 49-1,25-49 1,-1 25 0,-24 0 109,0 0-110,0-1 1,0 1-1,0 0 17,0 0-1,0 0-15,0-1-1,25 1 1,-25 0 15,25 0-15,-25 0-1,25-1 1,0-24 125</inkml:trace>
  <inkml:trace contextRef="#ctx0" brushRef="#br0" timeOffset="193845.3483">20985 7813 0,'49'0'156,"1"0"-140,-25 0 15,0 0-15,-1 0-1,1 0 17,-25 25-17,0 0 1,0 0-1,0 0 32,0-1-31,0 1 0,0 0 30,0 0-30,0 0 15,25-25-15,0 0 15,0 25 0,-1-25-15,-24 24-16,25-24 16,-25 25 46,0 25-31,0-25 32,0-1-16,25 1-32,0-25 1,-25 25 0,25 0-1,-1 0 1,1-25 0,-25 24-1,25 1 1,-25 0 15,0 0 0,0 0-15,0-1 15,0 1-15,0 0 15,0 0-31,0 0 31,0-1-15</inkml:trace>
  <inkml:trace contextRef="#ctx0" brushRef="#br0" timeOffset="196464.0896">18256 8781 0,'0'-50'140,"50"50"-124,24-49 0,-24 24-1,-25 0-15,-1 25 16,1-25-1,0 25 32</inkml:trace>
  <inkml:trace contextRef="#ctx0" brushRef="#br0" timeOffset="197051.4759">18430 9054 0,'25'0'125,"-1"-25"-110,-24 0 1,25 0-16,0 0 16,0 25-1,-25-24 17,25 24-1</inkml:trace>
  <inkml:trace contextRef="#ctx0" brushRef="#br0" timeOffset="198567.4809">17686 8657 0,'-25'0'47,"0"0"-16,-24 0-15,-1 0 0,0 0-1,25 0 1,-24 0-16,-1 0 16,25 0 15,1 25-16,-1-25 1,0 24 0,25 1-1,-25-25 1,0 25-16,25 0 16,0 0-1,-24-1 1,-1 26-1,25 0 1,0-26 0,0 26-1,0 0 1,0-25 0,0-1-16,0 26 15,0-25 16,0 0-15,25-25 0,-25 24 15,24 1-31,1-25 16,0 25-1,0-25 1,0 0-1,-1 0 1,1 0 0,0 0-1,0 0 1,0 0 0,-1 0-1,1 0 32,0 0 0,0 0-16</inkml:trace>
  <inkml:trace contextRef="#ctx0" brushRef="#br0" timeOffset="201523.4647">19372 8260 0,'0'50'140,"0"-26"-108,0 1-17,0 25-15,0-25 16,0 24-1,0-24 1,0 0 0,0 0 15,25-1 16,0-24-16,0 0 0,0 0-15,-1 25 15,-24 0 0,0 0 63,0 0-78,-24-25 62,-1 0-62,25 24-1,-25-24 1,0 0-1</inkml:trace>
  <inkml:trace contextRef="#ctx0" brushRef="#br0" timeOffset="202318.9959">19422 8359 0,'0'-25'46,"25"25"33,0-24-64,-1-1 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0502" y="2063752"/>
            <a:ext cx="11477767" cy="15665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calculate Intersection of two set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A = {5,2,4,6,7,1} B = {5,3,11}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92800" y="2589480"/>
              <a:ext cx="6831720" cy="902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440" y="2580120"/>
                <a:ext cx="6850440" cy="9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Step1: Get Set A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Step2: Get Set B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Step3: Get all the </a:t>
            </a:r>
            <a:r>
              <a:rPr lang="en-US" dirty="0" smtClean="0">
                <a:solidFill>
                  <a:schemeClr val="bg1"/>
                </a:solidFill>
              </a:rPr>
              <a:t>common element </a:t>
            </a:r>
            <a:r>
              <a:rPr lang="en-US" dirty="0">
                <a:solidFill>
                  <a:schemeClr val="bg1"/>
                </a:solidFill>
              </a:rPr>
              <a:t>from both </a:t>
            </a:r>
            <a:r>
              <a:rPr lang="en-US" dirty="0" smtClean="0">
                <a:solidFill>
                  <a:schemeClr val="bg1"/>
                </a:solidFill>
              </a:rPr>
              <a:t>set, don’t repeat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Calculate Intersection Of Three Set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A = {5,2,4,6,7,1} B = {5,3,11}, C = {4,5,12,2,1,0}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Words>76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126</cp:revision>
  <dcterms:created xsi:type="dcterms:W3CDTF">2021-11-08T00:20:31Z</dcterms:created>
  <dcterms:modified xsi:type="dcterms:W3CDTF">2022-09-08T11:25:24Z</dcterms:modified>
</cp:coreProperties>
</file>