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2T14:41:07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23093 8062 0,'0'0'0,"0"-25"31,25 25-15,25 0 0,24 0-1,25 0 1,0 0-16,25 0 16,25 0-1,75 0 1,-51 0-1,-74 0 1,-24 0-16,-26 0 31,1 0-15,0 0-16,-26 0 16,1 0-1,25 0 1,-25 0-16,-1 0 31,1 0 125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22T14:49:10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12774 12129 0,'0'0'0,"-49"0"15,-26 25 1,-24-25 0,-99 0-1,-1 0 1,-123 0 0,24 0-1,125 0 1,-1 0-1,25 0-15,0 0 16,25 0 0,-49 0-1,49 0 1,49 0 0,1 0-1,-1 0 1,1 0-1,49 25-15,0-25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70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14509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Check Duplication of Student Identity In A  Student List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313480" y="2893320"/>
              <a:ext cx="545040" cy="9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4120" y="2883960"/>
                <a:ext cx="56376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521442" y="1621833"/>
            <a:ext cx="9144000" cy="4710728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10 Student Identities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Find Duplication Of Identity In A List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Remove That Identity In A List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Again Updated Student Identity To User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23331" y="3384643"/>
            <a:ext cx="10583104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Student Identity, System Should Help To Avoid Duplicate Identity Insertion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643200" y="4366440"/>
              <a:ext cx="955800" cy="18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3840" y="4357080"/>
                <a:ext cx="97452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</TotalTime>
  <Words>71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144</cp:revision>
  <dcterms:created xsi:type="dcterms:W3CDTF">2021-11-08T00:20:31Z</dcterms:created>
  <dcterms:modified xsi:type="dcterms:W3CDTF">2022-10-22T14:41:06Z</dcterms:modified>
</cp:coreProperties>
</file>