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15:00:2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7342 0,'25'0'125,"49"0"-109,1 0 0,24 0-1,0 0 1,25 0-16,-50 0 15,1 0 1,-1 0 0,-24 0-1,24 0 1,75 0-16,0 0 16,25 0-1,123 0 1,-123 0-1,-75 0 1,-24 0 0,-26 0-1,1 0 1,-25 0 0,-1 0-1,-24 25 16</inkml:trace>
  <inkml:trace contextRef="#ctx0" brushRef="#br0" timeOffset="1749.159">24234 7441 0,'0'0'0,"0"-24"62,25-1-30,25 25-17,-1 0 1,1 0-1,-25 0-15,74 0 16,0 0 0,-25 0-1,50 0 1,25 0 0,0 0-1,25 0 1,148 0-1,-123 0-15,-75 0 16,-75 0 0,26 0-1,-50 0 1,24 0 0,-24 0-1,49 0 1,-24 0-16,-25 0 15,0 25 1,-1-25 0,1 0-1,0 0 1,49 24 0,-49-24-1,0 0 1,0 0-1,24 25 1,1-25 0,-25 0 15,0 0 0,-25 25-15,24-25-16,1 0 15,0 0 17,0 0 46,-25 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15:12:41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21456 10170 0,'25'0'157,"0"25"-126,-25 0-15,24-1 15,1 1-16,0-25 64,0 0-1,0 0-63,49-49-15,25 24 16,50-74 0,74-50-1,25 25 1,-49-25-1,-25 74 1,-75 26-16,-50 24 16,1 0-1,-25 25 32</inkml:trace>
  <inkml:trace contextRef="#ctx0" brushRef="#br0" timeOffset="6894.5661">9302 12601 0,'0'-25'109,"25"25"-62,24 0-31,75 0-1,-74 0 1,-1 0-1,1 0-15,0 0 16,24 0 0,-24 0-1,24 0 1,0 0 0,-24 0-1,25 0-15,-51 0 16,26 0-1,0 0 1,-1 0 0,1 0-1,24 0-15,1 0 16,24 0 0,-25 0-1,1 0 1,-26 0-1,1 0 1,-1 0 0,-24 0-16,0 0 15,0 0 1,0 0 31,24 0 187,26 0-218,-26 0-1,1 0 1,-25 0 0,24 0-16,-24 0 15,25 0 1,24 25 0,25-25-1,1 0 1,197 0-16,-24 0 15,-50 0 1,-49 0 0,-100 25-1,-24-25 1,-25 0 0,24 24-16,-24-24 31,0 0-16,0 0 1,0 0 0,-1 0-1,1 0 251,25 0-266,74 0 16,50 0-1,-1 0 1,1 0-1,49 0 1,-25 0 0,75 0-1,0 0 1,-50 0 0,-74 0-16,25 0 15,-1 25 1,-48-25-1,23 25 1,-73-25 0,-26 0-1,-24 0 1,0 0 0,49 0 249,50 0-249,75-25-16,24-24 15,0 24 1,50 25 0,50-25-1,173 25 1,-199 0 0,-98 0-1,-100 0 1,0 0-1,-24 0-15,-26 0 16,75 0 0,-24 25-1,-26-25 1,-24 0 0,-1 0-1,-49 25 79,25-25 125,49 0-219,75 0 15,-25 0 1,-25 0 0,-49 0-1,24 0 1,-24 0-1,-25 0 1,25 0-16,-1 0 16,50 0-1,1 0 1,48 0 0,-24 0-1,-24 0-15,-51 0 16,26 0-1,-51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143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Count A Specific Word Or Characters In A Sentence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02600" y="2643120"/>
              <a:ext cx="325080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3240" y="2633760"/>
                <a:ext cx="326952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96036" y="1744662"/>
            <a:ext cx="9914814" cy="38560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Sentence In A Variable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Count Specific Word Or Character In A Sentence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Display, How Much Time A Word Or Character Is Present In A Sentence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0501" y="3316406"/>
            <a:ext cx="10972800" cy="1501253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Occurrence Of A Specific Word Or Characters In A Sentence, </a:t>
            </a:r>
            <a:r>
              <a:rPr lang="en-US" sz="2400" b="1" dirty="0" smtClean="0">
                <a:solidFill>
                  <a:srgbClr val="002060"/>
                </a:solidFill>
              </a:rPr>
              <a:t>Then Replace With Another Word Or Characters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48720" y="3420000"/>
              <a:ext cx="4938480" cy="1152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9360" y="3410640"/>
                <a:ext cx="4957200" cy="11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86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164</cp:revision>
  <dcterms:created xsi:type="dcterms:W3CDTF">2021-11-08T00:20:31Z</dcterms:created>
  <dcterms:modified xsi:type="dcterms:W3CDTF">2022-09-08T12:13:29Z</dcterms:modified>
</cp:coreProperties>
</file>