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8:43:3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8235 0,'24'0'94,"1"0"-79,25 0-15,24 0 16,-49 0-1,25 0 1,24 0 0,50 0-1,25 0 1,-50-25 0,-24 25-1,-1 0 1,25 0-16,0 0 15,75-24 1,0 24 0,-1-25-1,1 25 1,-100 0 0,-24 0-16,24 0 15,1 0 1,-26 0-1,1 0 1,0 0 0,24 0-1,-24 0-15,-26 0 16,26 0 0,0 0-1,-1 0 16,-24 0 1,0 0 30,0 0-46,0 0 15,-1 0 32</inkml:trace>
  <inkml:trace contextRef="#ctx0" brushRef="#br0" timeOffset="4371.1179">15205 8210 0,'25'0'47,"-25"-24"-31,25 24 15,-25-25-16,25 0 17,-25 0-32,0 0 15,0-24 1,0-1 0,0 25-1,0-24 1,24-1-1,-24 0 1,0-24-16,0 0 16,0 24-1,0 25 1,0 0 0,-24-24-1,-1-1 16,25 25-15,-50 1 0,50-1-16,-25 0 15,1 0 1,-1 0 0,0 1-1,0-26 1,0 25-1,1 25 1,-1 0 0,-25-25-1,25 25 1,1 0-16,-26 0 16,25-24-1,0-1 1,-24 25-1,24 0 1,-25 0 0,26 0-1,-1 0 1,0 0 0,0 0-1,0 0 16,1 0-31,-1 0 16,-25 0 15,25 0 1,1 0-17,-1 0-15,0 0 63,0 0 202,-25 0-265,26 0 16,-1 0 0,-25 0-1,25 0 16,1 0-15,-1 0 0,0 0-1,0 0 1,0 0 0,1 0-1,-1 0 16,-25 0-15,25 0 15,-24 0-15,24 0 15,0 0 0,-24 0 1,24 0-17,0 0 1,0 0 0,-24 0-16,24 0 31,0 25-16,0-25 17,25 24-32,-25-24 15,1 25 17,-1-25-1,0 0 0,25 25 0,0 0 126,0 0-142,0-1 16,0 26-15,0-25 15,0 0-31,0-1 16,0 1 0,0 0-1,0 0 1,0 0-1,0 24 1,0-24 15,0 0-15,0 0 0,0-1-1,0 1-15,0 0 31,0 0-15,0 24 0,0-24-1,0 0 1,0 0-16,0 0 16,25-1-1,-25 1 1,0 0-1,0 0 1,25 0 0,-25 24-1,0-24 17,24-25-17,-24 25 1,25 0-1,0 0 17,0-1 15,0 1-47,-1-25 15,26 0 1,-25 25-1,24-25 1,1 0 0,-25 0-1,0 0 1,-1 0 0,1 0 15,0 0-16,0 0 1,0 0 0,24 0 15,-24 0-15,0 0 15,0 0-16,24 0 1,1 0 0,24-25-1,1 25 1,-26 0 0,-24-25-16,0 25 15,49 0 1,-49-24-1,0 24 17,0 0-17,0 0 17,24 0-17,-24 0 1,25 0 15,-1-25 0,-24 25-15,25 0 0,-26 0-1,1 0 16,0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8:48:51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5606 12650 0,'49'0'109,"1"0"-93,0 0-1,-1 0 1,1 0 0,-25 0-1,0 0 1,74 0 0,-50 0-16,1 0 15,-25 0 1,0 0-1,24 0 1,-24 0 0,0 0-1,0 0 1,24 0 0,-24 0-1,0 0-15,24 0 16,1 0-1,24-24 1,-49 24 0,0 0-1,0 0 1,0 0 0,-1 0-1,1-25 1,0 25 15,0 0 0,-25-25-15,25 25 0,24 0-1,1-25 1,0 0-1,24 1 1,-24 24-16,-1 0 16,-24-25-1,25 25 1,-26 0 0,1 0-1,0 0-15,0 0 16,-25-25-1,49 25 1,-24 0 15,0-25-15,0 25-16,-25-25 94,25 25-94,-25-24 15,0-1 17,0 0-17,0 0 1,0-24-1,0 24 1,0 0-16,0-25 16,0-24-1,-25-1 1,25 1 0,-25 49-1,25 0 1,0-24-1,-25 49-15,25-25 16,-25 0 15,25 0-15,-24 25 0,-26 0-1,25-49-15,-49 49 16,49-25-1,-25 0 1,26 25 0,-51-25-1,50 25 1,-24 0-16,24 0 16,-99-49-1,25 49 1,24-25-1,1 25 1,-25 0 0,24 0-16,1 0 15,24 0 1,1 0 0,-1 0-1,-24 0 1,-26 0-1,51 0 1,24 0-16,0 0 16,-25 0-1,26 0 17,-1 0-17,0 25 1,-25 24-16,1-24 15,-1 0 1,1 25 0,-1-26-1,0 26 1,26-25 0,-26 0-1,25-1 1,0 1-16,1 0 15,24 0 1,-25-25 0,25 25-1,0-1 1,-25 1-16,0 25 16,25-25-1,0-1 1,0 51-1,0-25 1,0-1 0,0-24 15,0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9690" y="1879822"/>
            <a:ext cx="9929588" cy="13001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Which Display Numbers That Are Divisible By 3 From A List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02400" y="2571840"/>
              <a:ext cx="1607400" cy="40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3040" y="2562480"/>
                <a:ext cx="162612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36965" y="1731014"/>
            <a:ext cx="10549719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Number Of Items In That List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Items Of List That Are Divisible By 3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60060" y="3575712"/>
            <a:ext cx="9477635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Which Display Numbers That Are Divisible By 3 </a:t>
            </a:r>
            <a:r>
              <a:rPr lang="en-US" sz="2400" b="1" dirty="0" smtClean="0">
                <a:solidFill>
                  <a:srgbClr val="002060"/>
                </a:solidFill>
              </a:rPr>
              <a:t>and 5</a:t>
            </a:r>
            <a:r>
              <a:rPr lang="en-US" sz="2400" dirty="0" smtClean="0">
                <a:solidFill>
                  <a:srgbClr val="002060"/>
                </a:solidFill>
              </a:rPr>
              <a:t> From </a:t>
            </a: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List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66240" y="4161240"/>
              <a:ext cx="804240" cy="39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880" y="4151880"/>
                <a:ext cx="82296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10020</TotalTime>
  <Words>65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160</cp:revision>
  <dcterms:created xsi:type="dcterms:W3CDTF">2021-11-08T00:20:31Z</dcterms:created>
  <dcterms:modified xsi:type="dcterms:W3CDTF">2022-09-08T12:12:57Z</dcterms:modified>
</cp:coreProperties>
</file>