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8:51:38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15726 5978 0,'0'50'78,"0"-26"-62,0 1-1,0 25 1,25-1 0,-25-24-16,25 25 15,-25-25 1,25-25 0,-25 24-1,0 1 1,24-25 15,1 0 0,0-25-15,49 1 0,1-26-1,-1 25-15,1 0 16,-26 1-1,-24-1 1,0 25 15,0 0-15,-1-25 0,1 25-1,0 0-15,25-25 16</inkml:trace>
  <inkml:trace contextRef="#ctx0" brushRef="#br0" timeOffset="1010.8448">18752 7813 0,'0'-24'63,"25"24"-48,25 0 1,24 0-16,25 0 16,25 0-1,50 0 1,-25 0-1,322 0 1,-173 0-16,-75 0 16,-49 0-1,-50 0 1,0 0 0,0 0-1,-50 0 1,-24 0-1,-25 0 1,-1 0 15</inkml:trace>
  <inkml:trace contextRef="#ctx0" brushRef="#br0" timeOffset="2308.5281">22349 7739 0,'25'0'31,"0"-25"-15,-1 25-1,51 0 1,-26 0 0,26 0-16,-1 0 15,26 0 1,24 0-1,49 0 1,-24 0 0,421 0-1,-173 0 1,-124 0 0,-74 0-16,-1 0 15,25 0 1,-49 0-1,0 0 1,24 0 0,-124 0-1,1 0 1,-50 0-16,-1 0 16,1 0-1,25 0 204,99 0-203,-25 0-1,49 0 1,-24 0-1,25 0 1,-1 0-16,-49 0 16,-49 0-1,-25 0 1,-26 0 0,1 0-1</inkml:trace>
  <inkml:trace contextRef="#ctx0" brushRef="#br0" timeOffset="6792.1237">18455 10468 0,'-50'49'63,"0"50"-48,-24 25 1,24 0-16,1-49 16,24-26-1,0 1 1,25-25 15,0 24-15,75-49-1,148 75 1,-49-50 0</inkml:trace>
  <inkml:trace contextRef="#ctx0" brushRef="#br0" timeOffset="7750.1754">25524 9947 0,'25'0'15,"0"0"16,24 0-15,1 0 0,24 0-1,-24 0 1,24 0 0,-24 24-1,0 26 1,-1 0-16,-49-1 31,0-24 0,0 0 1,0 49-17,0-49 1,-25 0-16,1 49 15,-26-49 1,25 25 0,-25-1-1,1 1 1,24-25 0,-25 0-1,26-25 1</inkml:trace>
  <inkml:trace contextRef="#ctx0" brushRef="#br0" timeOffset="9716.7955">19273 10914 0,'0'0'0,"25"0"94,0 0-63,74-25-15,75 0-1,99 1-15,-75 24 16,0 0 0,1-25-1,-1 25 1,-24-25 0,24 0-16,100 25 15,74-25 1,-99 25-1,-75 0 1,50 0 0,-49 0-1,-25 0 1,-50 0-16,-25 0 16,-25 0-1,-24 0 1,-1 0-1,1 0 1,0 0 172,24 0-173,0 0 1,50 0-1,25 0 1,50-24-16,49 24 16,0 0-1,-99 0 1,-75 0 0,0 0-1,-24 0 1,-25 0 15,0 0-15,-1 0-1,1-25 1,0 25 46,0 0-30,0 0-17,0 0 1,-1 0 0,1-25-1,0 25 1,0 0-1,0 0 1,-1-25 0,1 25-16</inkml:trace>
  <inkml:trace contextRef="#ctx0" brushRef="#br0" timeOffset="15663.068">18876 10220 0,'-24'0'31,"24"24"16,0 26-31,0 0-1,0-1 1,24 75-16,1-49 16,-25-26-1,25-24 1,-25 0-1,0 0 17,0-1-17,25-24 95</inkml:trace>
  <inkml:trace contextRef="#ctx0" brushRef="#br0" timeOffset="16825.6711">25276 9748 0,'25'50'62,"-25"-1"-46,49 26 0,-24-1-16,0 1 15,-25 24 1,25-49 0,-25-1 15,25-49-16,-25 25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8:59:09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15701 9649 0,'25'0'47,"0"0"-31,-25 25-1,25 0 1,0 24 0,-25-24-1,24 0 1,1 24-16,0-24 31,-25 0 0,25-25 16,0 0 0,-1 0-31,1 0-1,25 0-15,-1 0 16,-24 0 0,0 0-1,49 0 1,26-25 0,24-24-1,49-1-15,75 0 16,149-74-1,-99 50 1,-100 49 0,-49-24-1,-74 24-15,-26 0 16,1 0 0,-1 25-1,-24 0 1,0-25-1</inkml:trace>
  <inkml:trace contextRef="#ctx0" brushRef="#br0" timeOffset="5594.9308">7045 11981 0,'49'0'94,"26"0"-79,-1 0 1,25 0 0,-24 0-16,49 0 15,-25 0 1,25 0-1,25 0 1,49 0 0,25 0-16,1 24 15,24-24 1,-25 25 0,-25-25-1,-24 25 1,-25 0-1,-75-25 1,1 25-16,-51-25 16,1 0-1,25 0 204,24 0-203,75 0-1,124 0 1,397-25 0,-249-25-1,-123 50 1,-75 0-1,-24 0-15,-1 0 16,-24 0 0,-50 0-1,25 0 1,49 0 0,-74 0-1,-25 0-15,-24 0 16,-1 0-1,-24 0 1,-1 0 0,-24 0 15,0 0-31,0 0 31,0 0-15,-1 0-1,1 0 32</inkml:trace>
  <inkml:trace contextRef="#ctx0" brushRef="#br0" timeOffset="8257.5918">18083 12055 0,'24'0'94,"1"0"-78,25 0-1,-1 0 1,75 0 0,0 0-1,1-25 1,-26 25-1,0 0 1,199 0 0,-26 0-16,-23-25 15,-1 25 1,-50 0 0,-49 0-1,-25 0 1,-50 0-16,-49 0 15,0 0 1,0 0 0,-1 0 31,1 0 140,25-24-171,49 24-1,50 0 1,-50 0 0,-24 0-1,-26 0-15,1 0 16,-1 0-1,1 0 1,24 0 0,1 0-1,-50 0 1,24 0-16,-24 0 16,25 0-1,-26 0 1,26 0 15,0 0-15,-1 0-1,1 0 1,0-25 0,-1 25 15,-24 0-16,0 0 17,0 0-17,-1 0 1,1 0 0,0 0-16,0 0 15,24 0 1,-24 0 15,25 0-15,-25 0-1,-1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Check If The First And Last Number Of A Tuple Is The Same Or Not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61360" y="2152080"/>
              <a:ext cx="4116960" cy="188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000" y="2142720"/>
                <a:ext cx="4135680" cy="19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98739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Step1: Create Tuple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Step2: Insert Number Of Items In That </a:t>
            </a:r>
            <a:r>
              <a:rPr lang="en-US" sz="2000" dirty="0">
                <a:solidFill>
                  <a:srgbClr val="002060"/>
                </a:solidFill>
              </a:rPr>
              <a:t>Tuple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Step3: To Check, Whether First And Last Element </a:t>
            </a:r>
            <a:r>
              <a:rPr lang="en-US" sz="2000" dirty="0">
                <a:solidFill>
                  <a:srgbClr val="002060"/>
                </a:solidFill>
              </a:rPr>
              <a:t>Of Tuple Equal </a:t>
            </a:r>
            <a:r>
              <a:rPr lang="en-US" sz="2000" dirty="0" smtClean="0">
                <a:solidFill>
                  <a:srgbClr val="002060"/>
                </a:solidFill>
              </a:rPr>
              <a:t>Or Not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Step4: Display That Number Also To User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END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4969" y="3330053"/>
            <a:ext cx="10249469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Store 5 Student Name In A List And Check If The First Char Of First Student Name Is Equal To Last Student’s First Char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36200" y="3366360"/>
              <a:ext cx="5447160" cy="991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6840" y="3357000"/>
                <a:ext cx="5465880" cy="10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8407</TotalTime>
  <Words>93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150</cp:revision>
  <dcterms:created xsi:type="dcterms:W3CDTF">2021-11-08T00:20:31Z</dcterms:created>
  <dcterms:modified xsi:type="dcterms:W3CDTF">2022-09-08T12:12:51Z</dcterms:modified>
</cp:coreProperties>
</file>