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8T09:01:34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16073 8136 0,'0'-25'31,"0"0"-15,25 25 15,25 0-15,49-24-16,248-1 16,25-25-1,75-24 1,-125 49-1,-24 25 1,0 0 0,-50 0-1,99 0 1,-99 0-16,-74 0 16,-1 0-1,-24 0 1,-25 0-1,-49 0 1,-51 0 0,1 0-1</inkml:trace>
  <inkml:trace contextRef="#ctx0" brushRef="#br0" timeOffset="3088.9548">21878 6623 0,'0'-25'31,"-25"25"-31,25 25 109,0 0-78,0-1-15,25 1 0,-25 0-1,25-25 17,-25 25-17,0 0 16,24-25-15,1 0 62,0 0-47,0 0 1,0-25-17,-1 25-15,1-25 16,0 25 15,0-25-15,-25 0-1,25 25 1,-1 0 0,-24-24-1,25 24 1,0 0 0,0 0 15,-25-25-31,25 25 15,-1-25 1,26 0 0,0 0-1,-26 1 1,26-1 0,0 25-16,-26-25 15,1 25 1,0-25-1,0 25 17,0 0-17,-1-25 17,1 25-17,0 0 16,0 0 16,0 0-15</inkml:trace>
  <inkml:trace contextRef="#ctx0" brushRef="#br0" timeOffset="4413.6618">24854 7813 0,'0'-24'31,"50"24"16,-25 0-31,24 0-1,1 0 1,24 0-1,1-25 1,-1 25 0,-24-25-16,24 25 15,-24 0 1,-1 0 0,-24 0-1,0 0 1,0 0-16,24 0 31,-24 0-15,0 0-1,25 0 1,-26 0 0,1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8T09:05:36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10492 8806 0,'0'49'93,"0"1"-77,0 24 0,25-24-1,0-25 1,0 0 0,-25-1-16,25-24 15,-25 25 1,24-25-1,1 0 32,50-49-15,73-26-17,51-49 1,24 0-1,25-25-15,-25 50 16,-49 0 0,-50 49-1,-50 1 1,-24 49 0,-25 0-1,0 0 1</inkml:trace>
  <inkml:trace contextRef="#ctx0" brushRef="#br0" timeOffset="2213.851">20141 10443 0,'0'0'0,"50"0"78,124 0-63,-26 0 1,51 0-16,-25 0 16,24 0-1,-24 0 1,-1 0-1,26 0 1,-1 0-16,25 0 16,50 0-1,-74 0 1,-51 0 0,-23-25-1,-26 25 1,-25 0-1,-49 0-15,25 0 16,-1-25 0,-24 25-1,0 0 1</inkml:trace>
  <inkml:trace contextRef="#ctx0" brushRef="#br0" timeOffset="9693.541">4217 11609 0,'25'0'94,"24"0"-78,1 0-1,148 0 1,-24 24 0,0 1-1,-50-25-15,49 25 16,26-25 0,-26 0-1,-49 25 1,25-25-1,50 0 1,-75 25 0,49-25-1,-49 0-15,25 0 32,-25 24-32,50-24 15,-50 25 1,-50-25-1,1 0 1,-51 25 0,26-25-1,-25 0 1,0 0 0,24 0 187,100 0-188,25 0 1,-75 0-16,0 0 16,-25 0-1,1 0 1,123 0-1,1 0 1,49 0 0,-25-25-1,-49 25-15,-50 0 16,-25 0 0,-25 0-1,1 0 1,-1 0-1,50 0 1,0 0 0,-25 0-1,-24 0-15,-50 0 16,-1 0 0,76 0 202,-26 0-202,75 0 0,-50 0-1,-24 0 1,24 0-1,25 0 1,-25 0 0,25 0-16,50 0 15,-1 0 1,125-25 0,-100 1-1,-74 24 1,-24 0-1,-26 0 1,0 0 0,1 0-1,-25 0-15,-26 0 16,76 0 265,73 0-265,-24 0-1,0 0 1,-25-25 0,25 25-1,-25 0-15,49 0 16,125-50 0,-25 50-1,-100 0 1,-49 0-1,-24 0 1,-1 0 0,0 0-1,-49 0-15,24 0 16,-49 0 0,0 0 15,0 0-16,123 0 235,249 0-234,-74 0 0,-75 0-16,-25 0 15,-25 0 1,26 0 0,24 0-1,-25 0 1,-49 0-1,-75-25 1,25 25-16,-50 0 16,-24 0-1,0 0 1,-26 0 0,1 0-1,25 0-15,-25 0 16,24 0 234,75 0-235,75-24 1,73-1-16,1-25 16,25 50-1,248-25 1,-199 25 0,-198 0-1,0 0 1,-50 0-1,-50 0 1,26 0 0,74 0-16,-1 0 15,-23 0 1,-26 0 0,-25 0-1,-49 0 1,0 0-1,0 0 1,223-49 218,124 49-234,-25-25 16,25 25 0,-74 0-1,-50 0 1,-50 0 0,100 0-1,-100 0 1,-49-25-1,-75 25-15,-24 0 16,-25 0 0,25 0-1,-50-25 1,24 25 0,1 0 15,0 0 16,49 0 156,75 0-188,-25 0-15,0 0 16,-49 0 0,-26 0-1,-24 0 17,0 0 14,0 0-30,-1-24 0</inkml:trace>
  <inkml:trace contextRef="#ctx0" brushRef="#br0" timeOffset="12196.708">25524 2952 0,'0'-25'47,"0"0"-31,-25 25-1,0-25 1,1 25 0,-1 0-16,0 0 15,-25 0 1,26 0 0,-1 0-1,0 0 1,0 0 31,25 25 0,-25-25-32,25 25 1,-24 0-1,24 0 1,0-1 0,0 1-16,0 0 31,0 0-15,0 0-1,24-1 16,-24 1-31,25 0 16,0-25 31,-25 25-31,25-25-1,0 0-15,-1 0 16,1 0 15,0 0 16,0 0-47,-25-25 31,25 25-15,-25-25-1,24 0 1,-24 1-16,25-26 16,-25 25-1,25 0 17,-25 1-17,25 24 1,-25-25-16,0 0 47,25 50 140,-25 0-156,24-1 1,-24 1-17,0 0 1,0 0 0,25 0 15,-25-1 0,0 1-15,25 0-1,-25 0 17,0 24-17,0-24 1,0 0-1,0 0 1,0 0 0,0-1 15,0 1-15,0 0-1,25-25 16,-25 25-15,0 0 47</inkml:trace>
  <inkml:trace contextRef="#ctx0" brushRef="#br0" timeOffset="13146.8051">26591 3398 0,'0'-25'94,"24"25"-79,26 0 1,0 0 0,24-24-1,25-1-15,0 0 16,26 0-1,-51 0 1,-24 25 0,-26 0-1,26 0 1,-25 0 0</inkml:trace>
  <inkml:trace contextRef="#ctx0" brushRef="#br0" timeOffset="13960.7256">27211 3051 0,'25'0'94,"-1"0"-63,51 0-16,-26 0 1,1 25-16,24-25 31,1 25-31,-26-25 16,1 0 0,-25 0-1,0 0 1,-25 24 15,24-24-31,-24 25 16,0 0 15,0 0 0,0 0-15,0-1-1,0 1 1,0 0 0,0 25-1,-24-1 1,24 1 0,-25-50-1,0 25 1,25-1 15</inkml:trace>
  <inkml:trace contextRef="#ctx0" brushRef="#br0" timeOffset="15079.5664">28501 2679 0,'0'25'63,"0"24"-48,0-24 16,0 0 1,24 0-17,-24 0 1,0-1 0,25 1-16,-25 0 15,0 0 16,0 0 1,0-1-17,0 1 1,25-25-16,-25 25 31,0 0 47</inkml:trace>
  <inkml:trace contextRef="#ctx0" brushRef="#br0" timeOffset="16446.8668">28897 2679 0,'-24'25'125,"24"0"-94,0-1 16,0 1-16,0 0-15,0 0 0,24 0-1,1-25-15,-25 24 16,50 1 0,-25-25 15,-1 25-16,1-25 17,0 0-17,0 0 17,0 0-1,0 0-31,-1 0 15,-24-25 1,0 0 0,25 25-1,-25-24 1,25-1 0,-25 0-16,0 0 15,0 0 1,0 1-1,0-26 1,0 25 0,-25 0-1,25 0 1,-25 25 0,1 0 30,-1 0-30,0 0 15,0 0 16,0 0-16,25 25-15,-25-25 0,1 0 15,-1 25-31,0-25 62</inkml:trace>
  <inkml:trace contextRef="#ctx0" brushRef="#br0" timeOffset="17267.3404">29468 2704 0,'25'0'16,"0"0"31,-1 0-16,26 0-15,-25-25 15,24 0-15,-24 25-1,0 0 1,25-25-1,-26 0 1,26 25-16,-25 0 16,-25-24-1,25-1 32</inkml:trace>
  <inkml:trace contextRef="#ctx0" brushRef="#br0" timeOffset="18072.4955">29716 2530 0,'0'25'141,"0"0"-125,0-1 15,25 1-15,-25 0-1,0 0 1,0 0 15,0 0 0,25-1-15,-25 1 46</inkml:trace>
  <inkml:trace contextRef="#ctx0" brushRef="#br0" timeOffset="19648.1908">30311 2183 0,'-24'-25'125,"-1"25"-109,-25 0 0,25 0-16,0 0 15,1 0 1,-1 0 0,0 0 30,0 0 1,25 25 94,0 24-125,0-24 30,0 0 1,25-25-31,0 0 15,0 0-15,-25 25-1,24-25 1,1 0-16,0 25 16,0-25 15,0 0 31,-25-25-15,25 0-31,-25-25 0,24 50-1,-24-24 1,0-1-1,0 0 17,0 75 93,0-1-110,25-24 1,0 25 0,-25-1-1,25 1 1,0-25-16,-25 24 15,0-24 17,24-25-17,-24 25 1</inkml:trace>
  <inkml:trace contextRef="#ctx0" brushRef="#br0" timeOffset="21208.8059">30361 2158 0,'0'-25'16,"0"0"31,-25 1-47,-24-1 15,24 0 1,-25 25-1,25-25 1,-24 0 0,-26 1-1,-49-1-15,50-25 16,-25 25 0,-50 1-1,-124 24 1,75 0-1,49 0 1,-25 0-16,-24 0 16,24 0-1,0 24 1,26 26 0,23-25-1,26 24 1,50-24-16,-1 25 15,0-25 1,1 24 0,24-49 156,-74 25-157,-50 0 1,-74 0-16,-75-1 31,0 1-31,26 0 16,73 0-1,-74 24 1,100-24 0,49-25-1,24 50 1,26-25-16,0-1 15,49-24 1,-25 50 0,25-50-1,1 0 1,24 25 0,-25-25-1,50 0 298,-1 25-298,-24-1 17,0 1-1,25-25 0</inkml:trace>
  <inkml:trace contextRef="#ctx0" brushRef="#br0" timeOffset="22184.1419">31204 2257 0,'25'-25'109,"0"1"-93,25-26 0,-1 25-1,26-24 1,-51 24-1,1 25 1,-25-25 0</inkml:trace>
  <inkml:trace contextRef="#ctx0" brushRef="#br0" timeOffset="22781.5794">31428 2431 0,'24'0'110,"1"-25"-95,0-25 1,0 50 0,0-24-1,-1-1-15,-24 0 32,25 25-17,-25-25 32</inkml:trace>
  <inkml:trace contextRef="#ctx0" brushRef="#br0" timeOffset="23392.6066">31899 1637 0,'0'25'78,"0"0"-47,0 0-15,0-1-1,25 26 1,-25 24-1,24-49 1,-24 0 0,0 0-1,0 0 1</inkml:trace>
  <inkml:trace contextRef="#ctx0" brushRef="#br0" timeOffset="24772.909">32296 1612 0,'0'0'0,"0"-25"31,0 1 16,0-1-31,-50 25-16,0-25 31,26 25 0,-1 0 0,0 0 1,0 0-17,25 25 32,-25 0-31,25-1-1,-24 26 1,-1 25 0,25-51-1,0 1-15,0 0 16,0 0 0,0 0-1,0-1 1,25 1 15,-1-25-31,-24 25 16,25-25-1,0 0 17,0 0-1,0 0 0,-1-25-15,1 0-1,0-49 1,0 24 0,0 26-1,-25-1 1,25 0-1,-25 0 1,24 25 0,-24 25 124,25 0-124,-25 0 0,0-1-1,25 26 1,-25 0-1,50 49-15,-50-50 16,0 1 0,0-25-1,0 0 1</inkml:trace>
  <inkml:trace contextRef="#ctx0" brushRef="#br0" timeOffset="25828.5508">26343 11807 0,'24'0'47,"1"-25"-31,0 25-1,0-25 1,99 1 0,25-26-1,-25 25 1,-25 0-16,-50 25 15,-24 0 1,0 0 15</inkml:trace>
  <inkml:trace contextRef="#ctx0" brushRef="#br0" timeOffset="31166.8019">28972 3522 0,'0'0'0,"-25"0"15,0 0 16,0-25-15,1 25 15,-1 0-15,0 0 15,0 0 0,25 50-15,-25-25 0,1 0-1,-1 24 1,25 1 0,0-25 15,0 0 344,0-1-344,0 1-15,0 0-1,0 0 1,0 0 0,0-1-1,0 1 1,25 0-16,-25 0 31,24-25 0,-24 25-15,25-1 15,0-24-31,0 0 31,0 0 1,-1 0-1,1 0-15,0 0 30,-25-24 1,0-1 16,-25 0-48,0 25 1,1 0 0,-1-25-1,-25 0 1,25 1 15,-24-1-15,24 25-16,0-25 15,25 0 17,0 0-17,0 1 17,0-1-1,0-25-16,0 25 17,0 0-1,25 1-15,0-1-1,0 0 16,-25 0-31,24 25 32,26-25 15,-25 25-16,0 0-16,-1 0 1,1 0 0,0 0 15,0 0 16,0 25-32,-25 0 1,0 0 0,0 0 31,0-1-16,0 1-16,0 0 17,0 25-1,-25-50-15,25 25-1,-50 24 1,50-24-1,-25 0 1,25 0 31</inkml:trace>
  <inkml:trace contextRef="#ctx0" brushRef="#br0" timeOffset="31891.18">29270 3721 0,'24'-25'62,"1"25"-30,0-25-17,25 0 1,24 25-1,-49-25 1,0 1 0,-1-1-1,1 25 79</inkml:trace>
  <inkml:trace contextRef="#ctx0" brushRef="#br0" timeOffset="32412.0945">29443 3522 0,'0'25'125,"0"25"-109,0-26 0,25 1-1,0 0 1,-25 0 0,25-25 62</inkml:trace>
  <inkml:trace contextRef="#ctx0" brushRef="#br0" timeOffset="33594.1568">30510 3076 0,'0'0'0,"-25"0"46,-25 0-30,26-25 0,-1 25-1,-25 0 1,25 0-16,1 0 31,-1 0-15,0 0-1,25 25 48,0 0-32,0-1-15,0 1-1,0 0 1,0 0 31,0 0-31,50-25-1,-26 0 1,1 0 31,0 0-16,0-25-31,-25 0 16,25 0-1,-1 0 1,-24 1-1,25-1 1,-25 0 15,25 25 47,0 50-62,0-1 15,-25-24 1,24-25-17,1 25 1,-25 49-1,0-24-15,25-1 16,-25 26 0,0-50-1,0-1 1,0 1 0,0 0-1</inkml:trace>
  <inkml:trace contextRef="#ctx0" brushRef="#br0" timeOffset="34194.925">31204 3175 0,'25'0'31,"-25"-25"0,50 0-15,-25 1-1,49-1-15,-24-25 16,-26 25 0,1 25-1,-25-24 1</inkml:trace>
  <inkml:trace contextRef="#ctx0" brushRef="#br0" timeOffset="34518.0153">31477 3225 0,'25'0'62,"0"0"-31,24 0-15</inkml:trace>
  <inkml:trace contextRef="#ctx0" brushRef="#br0" timeOffset="35019.8926">32618 2505 0,'25'0'157,"25"-49"-142,-1 24 1,-24 0-1,25 0 1,-26 0 0,1 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78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475007" y="2074460"/>
            <a:ext cx="9007522" cy="14466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A Number To Return Its Next And Previous Number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86280" y="2312640"/>
              <a:ext cx="3483000" cy="616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6920" y="2303280"/>
                <a:ext cx="3501720" cy="63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02834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Number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Display Previous And Next Number Of User Entered Number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42198" y="655093"/>
            <a:ext cx="6182435" cy="1310185"/>
          </a:xfrm>
          <a:prstGeom prst="roundRect">
            <a:avLst/>
          </a:prstGeom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8489" y="3179926"/>
            <a:ext cx="10194878" cy="16104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A Number From User To Return Its Next Number With Addition Of User Entered Number And Previous Number With Addition Of User Entered Number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18120" y="544680"/>
              <a:ext cx="10314000" cy="3706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8760" y="535320"/>
                <a:ext cx="10332720" cy="37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9304</TotalTime>
  <Words>71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167</cp:revision>
  <dcterms:created xsi:type="dcterms:W3CDTF">2021-11-08T00:20:31Z</dcterms:created>
  <dcterms:modified xsi:type="dcterms:W3CDTF">2022-09-08T12:12:46Z</dcterms:modified>
</cp:coreProperties>
</file>