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8T09:07:40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14833 8558 0,'0'-25'31,"25"25"-15,25-25 0,-26 25-1,51 0 1,-1-25 0,1 25-16,-26 0 15,26 0 1,74 0-1,-1 0 1,51 0 0,24 0-1,0 0-15,25 0 16,-49 0 0,-1 0-1,-74 0 1,50 0-1,-75 0 1,-25 0 0,-24 0-1,0 0-15,-1 0 16,-24 0 0,0 0 15,0 0-16</inkml:trace>
  <inkml:trace contextRef="#ctx0" brushRef="#br0" timeOffset="1076.1237">19496 8483 0,'0'-25'47,"75"1"-16,223-1-15,49-25-16,-25 1 15,50 24 1,-74 0-1,0 0 1,24 25 0,1 0-1,73 0 1,-123 0 0,-74 0-1,-1 25-15,-24-25 16,-25 25-1,49-25 1,-49 0 0,-25 0-1,-50 0 1,-24 0 0,-25 0-1,0 0-15,-1 0 16,1 25 15</inkml:trace>
  <inkml:trace contextRef="#ctx0" brushRef="#br0" timeOffset="3862.4801">31279 6152 0,'-25'24'63,"0"-24"-47,25 25-1,-25-25 1,0 25-1,1 0-15,-1 0 47,0-1-15,25 1-1,0 0-16,-25-25 1,0 25 0,1 0-1,24-1 17,-50 1-17,50 0 1,-25-25-1,25 25 1,-25 0 0,25-1-1,-24-24 1,-1 25 0,25 25 15,-25-50-31,25 25 15,-25-1 1,0 1 0,25 0 15,-24 0 0,24 0 0,0-1 1</inkml:trace>
  <inkml:trace contextRef="#ctx0" brushRef="#br0" timeOffset="5064.7409">30708 6524 0,'0'24'63,"0"26"-47,0-25-1,0 0 1,0 24-16,0-24 15,0 25 17,0-26-1,0 1-15,0 0 30,0 0-14,25-25-17,0 0-15,0 25 32,-1-25 30,1 0-15,0 0-16,0 0-15,24 0-1,-24 0 1,0 0 0,0-25-1,0 25 17,-1-25-17,1 25 1,0 0 31</inkml:trace>
  <inkml:trace contextRef="#ctx0" brushRef="#br0" timeOffset="14508.8415">17066 6846 0,'0'25'140,"0"0"-124,0 0 0,0-1-16,0 1 15,0 0 1,0 0-1,0 0 1,0-1 15,0 1 94,24-25 78,1 0-140,0 0-32,0 0 0,0-25 16,-1 25-15,-24-24-17,25 24 1,0-25-1,0 0 17,24 0-1,1 0-15,-25 25-1,0-24 1,-1 24-1,1-25 1,0 0 0,0 25-1,25-25 1,-26 0-16,1 25 16,25-25-1,-50 1 1,25 24 15</inkml:trace>
  <inkml:trace contextRef="#ctx0" brushRef="#br0" timeOffset="16563.6863">21307 6846 0,'0'-25'31,"0"50"47,0 0-62,0 0 0,0 0-1,0 24 1,0-24-1,0 25 1,0-26 15,50-24 94,-25 0-109,-1 0 0,51-24-1,-1-1 1,-24-25-1,-25 25-15,49 1 16,-49-1 0,25 0-1,-1 0 1,1 0 0,-25 25-1,-1-25-15,1 1 16,0 24-1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8T09:12:08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14709 9773 0,'0'74'110,"0"-49"-95,25 0 1,-25 0-1,25 0 1,0-25 0,-1 24-1,1-24 1,0 0 0,0 0-1,24 0-15,1-24 16,0-1-1,-26-25 1,26 25 0,-25-24-1,24 49 1,-49-50 0,50 50-1,-25-49-15,0 49 16,-1 0-1,-24-25 1,25 25 0</inkml:trace>
  <inkml:trace contextRef="#ctx0" brushRef="#br0" timeOffset="713.0866">17512 10988 0,'0'-24'63,"25"-1"-1,49 25-46,26-25-1</inkml:trace>
  <inkml:trace contextRef="#ctx0" brushRef="#br0" timeOffset="1598.0103">20687 11038 0,'-25'0'16,"50"0"46,25-25-62,24 25 16,1 0 0,-1 0-1,0 0 1,1 0-1,-26 0 1,51 0 0,-1 0-1,0 0-15,-25 0 16,1 0 0,-50 0-1,24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79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5" y="2063752"/>
            <a:ext cx="11313994" cy="14437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Print First And Last Characters From A String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39880" y="2214720"/>
              <a:ext cx="5920920" cy="866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0520" y="2205360"/>
                <a:ext cx="5939640" cy="8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399891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Sentence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Display First Character And Last Character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27990" y="3330053"/>
            <a:ext cx="9043427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Remove First And Last Characters From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95240" y="3482640"/>
              <a:ext cx="2509560" cy="491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5880" y="3473280"/>
                <a:ext cx="2528280" cy="5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8380</TotalTime>
  <Words>51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149</cp:revision>
  <dcterms:created xsi:type="dcterms:W3CDTF">2021-11-08T00:20:31Z</dcterms:created>
  <dcterms:modified xsi:type="dcterms:W3CDTF">2022-09-08T12:12:39Z</dcterms:modified>
</cp:coreProperties>
</file>