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8T09:15:46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9351 6127 0,'25'49'125,"-25"-24"-110,0 0 1,25 0-1,0 0 17,-25-1-17,25-24 48,-1 0-32,26 0 0,24-24-15,1-1 0,-26 0-1,1-25-15,0 50 16,-1-49-1,1 24 1,-25 25 0,-1 0-1,1-25 17,0 25-1</inkml:trace>
  <inkml:trace contextRef="#ctx0" brushRef="#br0" timeOffset="1667.206">12725 7516 0,'0'-25'15,"0"0"1,25 25 0,-1 0 15,1 0 0,50 0-31,49 0 16,-25-25-1,99 25 1,75-24 0,0-1-1,-25 25 1,-25 0-16,50 0 15,0 0 1,-75 0 0,-49 0-1,-25 0 1,-24 0-16,-51 25 16,1-25-1,-1 24 1,-24-24-1,0 0 1,49 0 203,26 0-204,98 0 1,50 0 0,-25 0-1,-24 0-15,74 0 16,-25 0 0,0 0-1,-50 0 1,-123 0-1,-1 0 1,-49 0 0,0 0-16,24 0 15,-24 0 17,0 0 61</inkml:trace>
  <inkml:trace contextRef="#ctx0" brushRef="#br0" timeOffset="10053.3579">15453 10517 0,'75'0'78,"123"0"-63,1 0 1,123-25 0,-24 1-16,-25 24 15,-75-25 1,248 25 0,-24-25-1,25-25 1,-125 50-1,75 0 1,149 0 0,-224 50-1,174 49-15,-173-49 16,-1 24 0,-49-24-1,-50-1 1,-99-24-1,0 0 1,-99-25 234,25 0-234,49 0-1,75-25-15,-1 0 16,224 1 0,248-51-1,-199 26 1,-148 24-1,-25-25 1,-25 50 0,25 0-1,-75 0 1,26 0 0,-100 0-16,-50 0 15,-49 0 1,0 0-1,-1 0 1,1 0 0,0 0 15,0 0-31,0 0 31</inkml:trace>
  <inkml:trace contextRef="#ctx0" brushRef="#br0" timeOffset="17513.9223">15801 11336 0,'0'25'125,"0"-1"-93,0 1-17,0 0 1,0 0-1,0 0 17,24-25 15,1 0 15,0 0-46,-25-25 62,0 0-63,0 0 32,-25 0 0,0 25-16,1 0 1,24-24-32,-25 24 15,0 0 17</inkml:trace>
  <inkml:trace contextRef="#ctx0" brushRef="#br0" timeOffset="18131.0902">16321 11237 0,'0'24'94,"0"26"-79,0-25 1,0 0 0,0-1 15,25 1-15,-25 0-1,25-25 16,-25 25 1</inkml:trace>
  <inkml:trace contextRef="#ctx0" brushRef="#br0" timeOffset="19026.4131">16644 11336 0,'25'0'63,"0"0"-32,24 0-15,-24 0-1,0 0 1,0 0 0,-25 25 31,0-1-16,0 1 0,0 0 0,0 0-15,0 0 46,24-25 17,26 0-64,-25 0 1,0 0-16,-1 0 15,26 0 17,-25 0-1</inkml:trace>
  <inkml:trace contextRef="#ctx0" brushRef="#br0" timeOffset="20011.7172">17487 11311 0,'0'0'0,"25"0"16,0 0 0,25 0-1,-26 0 16,-24 25 16,0 0 0,0-1-16,0 1 63,25-25-63,0 25-15,0 0 0,0 0 15,-1-25-31,-24 24 31,0 1-15,0 0 46</inkml:trace>
  <inkml:trace contextRef="#ctx0" brushRef="#br0" timeOffset="20693.5904">19323 11534 0,'25'-25'31,"-1"25"-15,51-24-1,-26 24 1,1 0 0,0 0-1,74 0 1,173-25-1,26 0-15,49 25 16,-99 0 0,-124 0-1,-75 0 1,-24 0 0,-26 0-1</inkml:trace>
  <inkml:trace contextRef="#ctx0" brushRef="#br0" timeOffset="21896.8951">22126 11212 0,'0'0'0,"49"0"15,-24 0 1,0 0-1,0 0 1,0 0 0,-25 25-1,24-1 17,-24 1-1,0 0-16,0 0 17,0 0-1,-24-25-15,24 24-16,-25 1 31,25 0-31,-25 0 15,0 0 1,25-1 15,25-24 110,25 0-125,-1 0-16,-24 0 15,0 0 1,0 0-1,-1 0 32,1 0-47</inkml:trace>
  <inkml:trace contextRef="#ctx0" brushRef="#br0" timeOffset="23158.2805">22771 11336 0,'0'0'0,"-25"0"31,0 0 63,25 25-47,0-1-16,0 1 0,0 0 1,25-25-17,0 25 1,0-25 0,-1 25-1,26-25 1,-25 0 15,0 0-15,-1 0 15,1 0 31,-25-25 32,0 0-78,0 0 31,-25 25-32,1 0 17,-1-25-17,0 25 16,0 0-15,0 0 0,1-24 15</inkml:trace>
  <inkml:trace contextRef="#ctx0" brushRef="#br0" timeOffset="33007.9022">16396 11584 0,'0'25'125,"0"-1"-109,0 1 15,0 0 0,0 0 0,0 0-15,0-1 15,0 1 32,0 0-32,0 0-15,0 0-1,0-1 16,0 1 16,0 0-31,0 0 0,0 0-1,0-1 16,0 1-15,0 0-16,0 0 31,0 0 1,0-1-17,0 1 1,0 0 15,0 0 16,0 0-31</inkml:trace>
  <inkml:trace contextRef="#ctx0" brushRef="#br0" timeOffset="34093.8113">17735 11733 0,'0'24'63,"0"1"-48,0 25 1,0-1 0,0 1-16,0 24 15,0-24 1,0-25-1,0 0 1,0-1 0,0 1-1,0 0 17,0 0-17</inkml:trace>
  <inkml:trace contextRef="#ctx0" brushRef="#br0" timeOffset="34999.6735">18678 11757 0,'0'0'0,"0"50"94,0 0-94,0-1 16,0 1-1,0-1 1,0 1-1,0 0 1,0-1 0,0-24-1,0 0 1,0 0 0,0 0 15</inkml:trace>
  <inkml:trace contextRef="#ctx0" brushRef="#br0" timeOffset="35805.6242">19596 11683 0,'0'25'79,"0"24"-64,0 1 1,0 0-1,0-1-15,25 1 16,-25-1 0,0-24-1,0 0 1,0 0 0,0 0-1,0-1 1,0 1 15,0 0-15,0 0 15,24-25 0</inkml:trace>
  <inkml:trace contextRef="#ctx0" brushRef="#br0" timeOffset="36769.3975">20588 11708 0,'0'25'62,"0"-1"-46,0 1-1,0 0-15,0 0 16,0 24 0,0 1-1,0-25 1,0 0-1,0 24 1,0-24 0,0 0-1,25-25-15,-25 25 16,0-1 0,0 1 15,0 0-16</inkml:trace>
  <inkml:trace contextRef="#ctx0" brushRef="#br0" timeOffset="38835.8909">22324 11832 0,'-25'0'125,"1"0"-78,-1 0 0,0 0-47,0 0 78,25 25-63,0-1 48,0 1 15,0 0-31,0 0-16,25-25 32,0 0-63,0 0 47,-1 0-1,1 0 33,0 0-79,-25-25 31,0 50 172,0 0-172,0-1-15,0 1 15,0 0 0,0 0 32</inkml:trace>
  <inkml:trace contextRef="#ctx0" brushRef="#br0" timeOffset="39560.787">22051 11931 0,'0'25'140,"0"0"-124,0 24 0,0-24-1,0 0 1,0 0-1,0-1-15,0 1 16,0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8T09:23:10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7441 11137 0,'50'0'63,"-25"0"-48,49 0 1,25 0-1,1 0 1,48 25 0,-23 0-16,48 0 15,1-25 1,297 25 0,-124-1-1,-24-24 1,-50 25-1,-75 25 1,25-25 0,-99-25-1,-24 0-15,-51 24 16,-24-24 0,0 0 202,24 0-202,51 0 0,-1 0-1,0 0 1,0 0-16,-24 0 15,-1 0 1,1 0 0,24 0-1,25 0 1,124 0 0,-75 0-16,-73 0 15,-51 0 1,26 0-1,-26 0 1,1 0 0,0 0-1,24 0-15,0 0 16,26 0 0,48 0-1,-73 0 1,-26 0-1,-24 0 1,0 0-16,0 0 31,99 0 204,124 0-220,-50-24 1,1 24 0,-50 0-1,-25 0 1,-25 0-1,99 0 1,-24-25 0,-25 25-1,0 0-15,-50 0 16,-50 0 0,-24 0-1,0 0 1,0 0 15,0 0-15,-1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80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9884" y="2006221"/>
            <a:ext cx="11477767" cy="12828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Print Characters From A String That Are Present At An Odd Index Number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66360" y="2187720"/>
              <a:ext cx="5885280" cy="2224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7000" y="2178360"/>
                <a:ext cx="5904000" cy="22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413251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Sentence From User 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Display Character Of Sentence That Existing At Odd Index Number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7113" y="3166281"/>
            <a:ext cx="9805182" cy="1058768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Print Characters From A String That Are Present At An </a:t>
            </a:r>
            <a:r>
              <a:rPr lang="en-US" sz="2400" dirty="0" smtClean="0">
                <a:solidFill>
                  <a:srgbClr val="002060"/>
                </a:solidFill>
              </a:rPr>
              <a:t>Even Index Number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78760" y="4009320"/>
              <a:ext cx="2697120" cy="89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9400" y="3999960"/>
                <a:ext cx="271584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8386</TotalTime>
  <Words>63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155</cp:revision>
  <dcterms:created xsi:type="dcterms:W3CDTF">2021-11-08T00:20:31Z</dcterms:created>
  <dcterms:modified xsi:type="dcterms:W3CDTF">2022-09-08T12:13:36Z</dcterms:modified>
</cp:coreProperties>
</file>