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8T09:24:39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18281 7069 0,'25'0'78,"74"0"-47,174 0-31,-50 0 16,-24 0-1,-26 0 1,1 0-16,-50 0 16,0 0-1,149 0 1,-50 0 0,50 0-1,0 0 1,-50 0-1,-49 0 1,-50 0-16,0 0 16,24 25-1,-48 0 1,24 0 0,-75-25-1,1 0 1,0 0-1,-26 0-15,1 0 250,50 0-234,-1 0-16,50 0 16,-50 0-1,-24 0 1,0 0 0,-26 0-1,1 0 1,25 0-16,-25 0 31</inkml:trace>
  <inkml:trace contextRef="#ctx0" brushRef="#br0" timeOffset="1447.9938">25499 6995 0,'25'0'31,"25"-25"-15,-26 25-1,26 0 1,0 0 0,-1 0-16,199 0 15,50 0 1,-75 0-1,0 0 1,1 0 0,49 0-1,-50 0-15,-50 0 16,-24 0 0,-74 0-1,-1 0 1,-24 25-1,24-25-15,1 0 16,-26 0 0,-24 0-1,25 0 1,-26 0 15,26 0 157,24 0-173,150 0 1,-51 0 0,-74 0-1,-24 0 1,-26 0-1,-24 0 1,25 0-16,-25 0 16,0 0-1,-1 0 1,1 0 0</inkml:trace>
  <inkml:trace contextRef="#ctx0" brushRef="#br0" timeOffset="3431.5619">15081 9699 0,'-25'0'32,"1"0"-1,-1 0-15,0 0-1,0 0-15,0 0 31,1 0 1,24 24 15,0 26-32,0 0 1,0 24-1,0 0 1,0 1 0,0 24-1,0 100 1,0-26 0,0 1-16,0-100 15,0 25 1,0-49-1,0 24 1,0-24 0,0 24-1,0-24 1,0 0 0,0-25-16,0 24 15,0-24 16,24-25 16,1 0-31,25 0 0,-1 0-16,26 0 15,198-50 1,-75 26-1,-123 24 1,-1-25 0,-49 25-1,0 0 1,-1 0 0,1 0-1</inkml:trace>
  <inkml:trace contextRef="#ctx0" brushRef="#br0" timeOffset="4856.4746">23564 9252 0,'0'-25'15,"25"25"17,0 0-32,0 0 15,0 0 1,24 0 0,1 0-1,24-24 1,-24-1-1,0 25 1,-1 0 0,-24 0-1,0 0 17,0 99 14,-1 25-30,1 0-16,-25-25 16,25 0-1,-25-24 1,50 74 0,-26-50-1,1-25-15,-25-24 16,0-25-1,0 24 1,0-24 0,0 0-1,0 0 17,0 0-17,-49-1 1,-1 26-1,0 0 1,-148 24 0,24-24-1,1-1-15,73-49 16,1 0 0,25 0-1,49 0 1,0 0-1,0 0 1</inkml:trace>
  <inkml:trace contextRef="#ctx0" brushRef="#br0" timeOffset="6084.6751">15776 10120 0,'0'-24'16,"49"24"62,1 0-62,0 0-1,-26 0 1,1 0 0,0 0-16,0 24 15,-25 1 16,0 0-15,0 25 0,0-26-1,0 26-15,0 0 16,0-1 0,0-24 15,0 0 16,25-25 15,24 0-46,-24 0-16</inkml:trace>
  <inkml:trace contextRef="#ctx0" brushRef="#br0" timeOffset="6417.2012">16520 10393 0</inkml:trace>
  <inkml:trace contextRef="#ctx0" brushRef="#br0" timeOffset="6899.1697">18058 10220 0</inkml:trace>
  <inkml:trace contextRef="#ctx0" brushRef="#br0" timeOffset="7494.4618">20935 10046 0</inkml:trace>
  <inkml:trace contextRef="#ctx0" brushRef="#br0" timeOffset="10094.3615">23217 9475 0,'-25'0'47,"1"25"47,24 25-78,0-25 15,0 24-15,0-24-1,0 0-15,0 0 16,24-25 15,26 0-15,0 24-1,-1-24 1,1 0-16,-25 0 16,-1 0-1,1 0 1,50 0-1,-51 0 1,1 0-16,-25-24 16,0-1-1,0 0 1,0 0 0,0 0-1,0 1 1,-25-1-1,1 0-15,-1 0 16,-50 0 0,1-24-1,24 24 1,1 0 0,-1 25-1,1-25-15,24 25 16,0-24-1,25-1 1,-25 25 0,25-25-1,0-25-15,0 26 16,0-1 0,0 0-1,0-25 1,0 1 15,50 49-15,-50-25-1,25 25 1,-1-25-16,1 25 16,-25-25-1,25 25 1,0 0-1,0 0 1,49 0 0,-49 0-1,0 0 1,-1 0-16,26 25 16,-25 0 15,0 0-16,-1 0 1,1-1 15,-25 1-15,0 0 0,0 0 15,0 0-16,0 24 17,0-24-17,0 0 1,0 24 0,-25-24-16,1 0 15,24 0 1,-25-25-1,25 25 1,-25-1 15,0-24-15,25 25 0,-25-25-1,1 0 16,-1 0 1,25 25-17,-25-25 1</inkml:trace>
  <inkml:trace contextRef="#ctx0" brushRef="#br0" timeOffset="12986.4247">15925 9996 0,'0'-25'31,"0"1"-15,0-1 0,24-25-1,1 1 1,50-51-1,24-48 1,50-26 0,74-24-1,50-1 1,99-49-16,-25 50 16,-99 24-1,-25 75 1,25-25-1,0 49 1,-49 26 0,-25-26-1,49 1-15,-124 49 16,-25-25 0,-24 50-1,-25 0 1,0 0-1,24-24 204,249-1-203,-25 0-1,0 25 1,24 0 0,26-25-1,-26 25 1,-98 0-16,49 50 31,-124-1-31,25-24 16,-50 0-1,50 0 1,24 0 0,-24-1-1,25 26 1,-100 0-16,1-25 16,-50-1-1,49 1 1,-49 0-1,24 0 1,1 0 0,-25-1-16,-25 1 15,49 0 1,-24 0 0,0-25-1,0 25 1,0-1-16,-1 1 47,-24 0 0,25 0-32,-25 0-15,25 24 31,-25-24-15,25 0 15,-25 0-31,0-1 32,0 1 30,25-25-31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8T09:27:49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16321 11088 0,'100'0'78,"-1"0"-63,0 0 1,25 24 0,-49-24-1,-1 0 1,0 0 0,75 25-16,-50-25 15,50 0 1,-50 0-1,-24 0 1,24 0 0,-49 0-1,-1 0 1,1 0 0,-25 0-1,24 0 266,26 0-265,-26 0 0,100 0-16,-25 0 15,25 0 1,-50 0 0,-24 0-1,-1 0 1,-24 0-1,-1 0-15,1 0 16,-25 0 0,49 0-1,-24 0 1,24 0 0,-24 0-1,-1 0-15,1 0 16,0 0-1,-1 25 1,-24-25 0,25 0-1,-26 0 1,1 0 0,0 0-1,0 0 1,0 0 15,-25 25 47,49-25 141,125 0-203,-25 25-1,24-25 1,-24 25-1,-74-25 1,24 0 0,-50 0-1,1 0-15,0 0 16,-1 24 0,26-24-1,-26 0 1,-24 0-1,0 0-15,0 0 32,0 0 61,-1 0-77,1 0-16,0 0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9884" y="1924334"/>
            <a:ext cx="11477767" cy="12688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Find Sum Of 1</a:t>
            </a:r>
            <a:r>
              <a:rPr lang="en-US" sz="2800" baseline="30000" dirty="0" smtClean="0">
                <a:solidFill>
                  <a:srgbClr val="002060"/>
                </a:solidFill>
              </a:rPr>
              <a:t>st</a:t>
            </a:r>
            <a:r>
              <a:rPr lang="en-US" sz="2800" dirty="0" smtClean="0">
                <a:solidFill>
                  <a:srgbClr val="002060"/>
                </a:solidFill>
              </a:rPr>
              <a:t> Number And The Last Number From A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66880" y="2509200"/>
              <a:ext cx="5143680" cy="1563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7520" y="2499840"/>
                <a:ext cx="5162400" cy="15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21442" y="1621833"/>
            <a:ext cx="9144000" cy="37216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Number In That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Find Addition Of First Item And Last Item Of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The Result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7931" y="3425586"/>
            <a:ext cx="10023546" cy="1187356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Find Sum Of 2</a:t>
            </a:r>
            <a:r>
              <a:rPr lang="en-US" sz="2400" baseline="30000" dirty="0" smtClean="0">
                <a:solidFill>
                  <a:srgbClr val="002060"/>
                </a:solidFill>
              </a:rPr>
              <a:t>nd</a:t>
            </a:r>
            <a:r>
              <a:rPr lang="en-US" sz="2400" dirty="0" smtClean="0">
                <a:solidFill>
                  <a:srgbClr val="002060"/>
                </a:solidFill>
              </a:rPr>
              <a:t> Number And The 2</a:t>
            </a:r>
            <a:r>
              <a:rPr lang="en-US" sz="2400" baseline="30000" dirty="0" smtClean="0">
                <a:solidFill>
                  <a:srgbClr val="002060"/>
                </a:solidFill>
              </a:rPr>
              <a:t>nd</a:t>
            </a:r>
            <a:r>
              <a:rPr lang="en-US" sz="2400" dirty="0" smtClean="0">
                <a:solidFill>
                  <a:srgbClr val="002060"/>
                </a:solidFill>
              </a:rPr>
              <a:t> Last Number From A List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75560" y="3991680"/>
              <a:ext cx="1625760" cy="62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6200" y="3982320"/>
                <a:ext cx="164448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8405</TotalTime>
  <Words>72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155</cp:revision>
  <dcterms:created xsi:type="dcterms:W3CDTF">2021-11-08T00:20:31Z</dcterms:created>
  <dcterms:modified xsi:type="dcterms:W3CDTF">2022-09-08T12:15:07Z</dcterms:modified>
</cp:coreProperties>
</file>