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5:40:46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4118 8582 0,'148'-24'94,"-24"24"-78,75 0-1,-50 0 1,-75 0 0,-49 0-1,0 0-15</inkml:trace>
  <inkml:trace contextRef="#ctx0" brushRef="#br0" timeOffset="2278.1422">31155 7243 0,'24'0'31,"1"0"0,0 0-15,25 0-1,-1 0 1,1 0 0,0 0-16,-26 0 15,1 0 1,0 0 0,0 0-1,0 0 1,-1 0 78</inkml:trace>
  <inkml:trace contextRef="#ctx0" brushRef="#br0" timeOffset="7400.8705">14213 10542 0,'50'0'78,"-26"0"-62,1 0 0,25 0-16,0 0 15,-26 0 1,26 0-1,0-25 1,-50 0 0,24-24-1,1-26-15,-25 26 16,0-1 0,0 25-1,0-24 1,-25 49-1,1 0 1,-26 0-16,25 0 16,0 0-1,-49 0 1,49 0 0,0 49-1,-49 51 1,49-1-1,25-25-15,0-24 16,0-1 0,25 1-1,49-25 1,26 24 15,-26-49-31,-24 0 16,-1 0-16,-24 0 15,0 0 1</inkml:trace>
  <inkml:trace contextRef="#ctx0" brushRef="#br0" timeOffset="8942.0806">15304 10021 0,'0'0'0,"-24"0"16,-26 0-1,0 0 1,26 0 0,-26 0-1,25 0 17,25 25 218,0 0-172,0 24-63,0 26 1,0 24 0,0 25-1,0-50 1,25-24-1,25 0 1,-50-26-16,0 1 31,24-25-15,-24 25 0,25-25 62,0 25-47,0 0-15,0-25 109,-1 0-110,1 0 63</inkml:trace>
  <inkml:trace contextRef="#ctx0" brushRef="#br0" timeOffset="10209.3496">15801 10071 0,'24'-25'16,"51"0"0,24-25-1,50 26-15,49-51 16,-123 75 0,-26-25-1,-24 25 1,0 0-1,0 0 17,0 0 15,-25 75-32,0 24 1,0 0-1,0-24 1,0-26 0,0 1-1,0 0-15,24-1 32,-24-24 61,-24 25-77,-1-26-16,-25 26 16,1 0-1,-1-1 1,-25-24-1,51 0 1,24 0 0,-25-25-1,0 24 1</inkml:trace>
  <inkml:trace contextRef="#ctx0" brushRef="#br0" timeOffset="11441.8345">14808 10716 0,'0'-25'78,"0"0"-46,0 0-17,50 25-15,-50-25 16,25 25 31</inkml:trace>
  <inkml:trace contextRef="#ctx0" brushRef="#br0" timeOffset="11987.9094">14883 10815 0,'25'0'156</inkml:trace>
  <inkml:trace contextRef="#ctx0" brushRef="#br0" timeOffset="13032.4157">18430 11609 0,'0'24'62,"0"26"-62,0 0 16,0-26-1,0 1 1,0 0 0,0 0-1,25-25 1,-1 0-1,1 0 17</inkml:trace>
  <inkml:trace contextRef="#ctx0" brushRef="#br0" timeOffset="13769.8991">18728 11633 0,'0'25'62,"0"25"-46,24-25-1,-24-1 1,25-24 0,0 0 30,0 0-14,0 0 15,-25-24-16,0-1-16,0 0 1,0 0 15,-25 0-15,0 25 15</inkml:trace>
  <inkml:trace contextRef="#ctx0" brushRef="#br0" timeOffset="14297.4771">19397 11906 0,'0'50'78,"0"-25"-47,0-1 1,0 1-17,-49 0 1,24-25 0,0 0-1,-25 25 1,26 0-1</inkml:trace>
  <inkml:trace contextRef="#ctx0" brushRef="#br0" timeOffset="17537.5417">23341 10269 0,'25'0'47,"0"75"-32,0-1 1,-1-24 0,-24-1-1,0-24 1,0 0 0,0 0 15,25-25 31</inkml:trace>
  <inkml:trace contextRef="#ctx0" brushRef="#br0" timeOffset="18283.3192">23788 10244 0,'0'25'62,"0"0"-46,0 0 0,24 0-1,1-25 1,-25 24 0,25-24-1,0 0 1,0 0-1,0 0 1,24-24 0,-24-1-1,0 0 1,-25-25 0,0 26-1,0-1 1,-25-25-1,25 25 1,-25 25 0,25-24-1,-25 24 32,1 0-31,-1 0 15</inkml:trace>
  <inkml:trace contextRef="#ctx0" brushRef="#br0" timeOffset="19411.8311">24135 10071 0,'0'25'16,"25"-25"-16,0 24 16,-25 1-1,24 0 1,-24 0-1,25-25 1,0 25 0,-25-1-1,25-24 1,0 0 0,24 0-16,-24 0 15,0 0 1,0 0-1,-1-24 32,-24-1-15,0 0-17,0 0 1,0 0 15,0 1-15,0-1-1,-24 0 1,-1 0 0,0 25-1,-25 0-15,26-25 16,-1 25-1,0 0 17,0 0 15</inkml:trace>
  <inkml:trace contextRef="#ctx0" brushRef="#br0" timeOffset="24168.7428">22200 11311 0,'25'25'125,"0"24"-125,-25 26 16,0 24-1,0-25 1,0 1-1,0-1 1,-50 1 0,1-1-1,-125 100 1,25-25-16,0-1 16,0 51-1,1-75 1,-1-25-1,-50-25 1,1 1 0,-1-26-1,-173-49 1,50 0 0,99 0-16,-25 0 15,49 0 1,1 0-1,49 0 1,50 0 0,24 0-1,26-49 1,-1-1 265,-49-24-265,0-1-16,-125-73 15,1 24 1,25-25 0,-125 0-1,150 25 1,49 74 0,0-49-16,74 49 15,0 1 1,1 24-1,49-25 1,-25 26 0,0-1-1,25 0 1,-25 0-16,25 0 31,0 1-15,0-1-1,0 0 1,-24-25 218,-1 26-218,-50-1 0,51 0-1,-1 0 1,-25 0-16,25 1 16,-24-1-1,24 0 1,0 0-1,25 0 1,-25 25 0,1-24-16,-1 24 15,0-25 17,0 0 14,0 0-30,0 25 0,25-25-1,-24 25-15,24-49 16,-25 49 0,0-25-1,25 0 16,-25 0-15,25 0 0,-25 1-16,1-1 15,24 0 1,0 0 0,0 0-1,-25 1 1,0-1-1,25 0 1,0 0 0,0 0-1,-25 25 376,25-24-375,-25 24 390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5:41:22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14585 5953 0,'0'75'63,"25"-51"-48,-25 1 1,25 0-1,-25 0 17,25-25-32,-25 25 15,49-25 32,-24-25-31,49 0-1,1-74 1,24 0 0,-25 24-16,26-24 15,-26 24 1,0-49 0,26 25-1,-75 74 16</inkml:trace>
  <inkml:trace contextRef="#ctx0" brushRef="#br0" timeOffset="5143.2651">16396 8210 0,'25'0'47,"0"25"-32,-1 25 1,-24-25-1,25 24 1,0-49 0,-25 25-16,25-25 47,24 0-1,-24 0-30,50-74 0,24-1-16,50-24 15,24-50 1,26 25 0,-100 50-1,-25 49 1,-49 0-1,0 0 1,25 25 0,-50-25 15</inkml:trace>
  <inkml:trace contextRef="#ctx0" brushRef="#br0" timeOffset="6284.3168">18008 9426 0,'124'0'47,"75"0"-31,247-50-1,-74 25 1,-99 1-1,-50-1 1,-99 25 0,25 0-1,-74 0 1,24 0-16,-25 0 16,1 0-1,-26 0 1,26 49-1,-26-49 1,26 0-16,-26 0 16,-24 0-1,0 0 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5:43:33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21977 9327 0,'0'24'109,"0"26"-93,0-25-16,0 0 15,0-1 17,50-48 46,49-26-63,50-74 1,198-124 0,-99 49-1,-99 51 1,-50 73 0,-49 50-1,-26-24 1,1 49-1</inkml:trace>
  <inkml:trace contextRef="#ctx0" brushRef="#br0" timeOffset="2051.1413">11237 11857 0,'24'0'78,"76"0"-62,73-25-1,75 0 1,75-25 0,495 1-1,-123-26 1,-274 51 0,-123 24-16,-99 0 15,-75 0 1,-50 0-1,-24 0 1,-1 0 0,-24 0-1,0 0-15,-25 24 188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9884" y="1992574"/>
            <a:ext cx="11477767" cy="1294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Append Those Number That Are Divisible By 5 And 7 From a Range (10, 100) To A New Created List.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82480" y="2607480"/>
              <a:ext cx="9885240" cy="2080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2598120"/>
                <a:ext cx="9903960" cy="20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24764" y="1485355"/>
            <a:ext cx="10174122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empty list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Generate number between 10, 100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those number that are divisible by 5 and 7,And append to empty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list item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50600" y="1946520"/>
              <a:ext cx="2170440" cy="144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240" y="1937160"/>
                <a:ext cx="2189160" cy="14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9827" y="3237292"/>
            <a:ext cx="9039753" cy="115728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Check Whether Username Is Encrypted Form Or Not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45320" y="3071880"/>
              <a:ext cx="4313160" cy="1197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5960" y="3062520"/>
                <a:ext cx="4331880" cy="12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8965</TotalTime>
  <Words>87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149</cp:revision>
  <dcterms:created xsi:type="dcterms:W3CDTF">2021-11-08T00:20:31Z</dcterms:created>
  <dcterms:modified xsi:type="dcterms:W3CDTF">2022-10-22T15:43:37Z</dcterms:modified>
</cp:coreProperties>
</file>