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8T09:48:24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15577 7863 0,'0'-25'16,"25"0"30,0 25-14,0 0-17,24-24-15,26 24 16,24 0 0,149-25-1,0 25 1,50 0-1,-75-25 1,-99 25 0,25-25-1,24 0-15,423 1 16,-224-1 0,-74 25-1,-75 0 1,25 0-1,-50 0 1,-49 0 0,-99 0-1,-1 0 1,75 0 281,-49 0-282,24 0 1,-25 0-16,-24 0 16,24 0-1,1 0 1,-1 0 0,-49 0-1,25 0 1,-1 0-16,1 0 15,-1 0 1,-24 0 0,0 0-1,0 0 1,0 0 0,-1 0-1,1 0 1,25 0-1,-25 0 1,24 0-16,-24 0 31,0 0 16,0 0-31,-25 25 156</inkml:trace>
  <inkml:trace contextRef="#ctx0" brushRef="#br0" timeOffset="3497.1801">29567 7541 0,'25'0'16,"0"0"15</inkml:trace>
  <inkml:trace contextRef="#ctx0" brushRef="#br0" timeOffset="6763.4366">14064 10120 0,'-25'0'578,"1"0"-547,-1 0 1,0 0-17,0 0 1,25 25 0,-25-25-1,25 25-15,-24-25 78,24 25-62,-25 0 15,25-1-15,0 1-1,0 0 1,0 0 0,0 24-1,0-24 1,0 25 0,0-25-1,0 24 1,25-24-1,-1 49 1,1 26-16,0 73 16,0-49-1,-25 25 1,0-74 0,0-26-1,25 1 1,-25 24-1,0-24-15,0 123 16,24-24 0,-24-74-1,0-1 1,0-49 0,25-25-1,-25 25 79,25-1-78,25-24-1,-1 25 1,50 0-1,26 0 1,-51 0 0,50-25-1,-50 0-15,1 0 16,-26 0 0,1 0-1</inkml:trace>
  <inkml:trace contextRef="#ctx0" brushRef="#br0" timeOffset="8614.002">26491 9277 0,'25'0'62,"50"-25"-46,-1 25 0,0 0-1,100 0-15,-25 0 16,-75 0 0,1 0-1,-50 0 1,-1 0-1,-24 25 126,0 49-125,0 50-1,0-24 1,0-1 0,0-50-16,0 26 15,0-26 1,25 274-1,25-75 1,-25-149 0,-25-24-1,0-51-15,24 1 16,-24 0 125,-49 0-126,-26 24 1,-24 51-16,-25 24 15,-74-25 1,-75 25 0,99-74-1,75-1 1,74-24-16,0-25 16</inkml:trace>
  <inkml:trace contextRef="#ctx0" brushRef="#br0" timeOffset="16534.1398">14858 11187 0,'25'-25'172,"0"25"-156,24-25 15,-24 25-16,0 0 1,24 0 0,1-25-1,-25 25 1,0-24 0,-1 24-1,1 0 16,0 0 1,0-25-17,0 25 17,24 0-17,-24-25 1,25 25 15,-25 0-15,-1 0-1,1 0 17,0 0 14</inkml:trace>
  <inkml:trace contextRef="#ctx0" brushRef="#br0" timeOffset="19722.7771">29220 7615 0,'25'0'141,"0"-25"-110,-1 25-15,1 0 15,0-25-15,0 25-1,0-24 1,-1 24 15,26 0-15,-25 0 15,24 0-15,1-25-1,-25 25 17,0 0-17,-1 0 16</inkml:trace>
  <inkml:trace contextRef="#ctx0" brushRef="#br0" timeOffset="30619.4963">17983 9897 0,'0'25'94,"0"0"-79,0-1 16,0 1 1,0 25-17,0-25 17,0 0 14,0-1-30,0 1 15,0 0 16,0 0 0,0 0 62,0-1-77,0 1-17,0 0 1,0 0 0,0 0-1,0-1 16,0 1 1,0 0-1</inkml:trace>
  <inkml:trace contextRef="#ctx0" brushRef="#br0" timeOffset="31407.9374">18008 10046 0,'0'-25'62,"25"25"32,0 0-63,0-25-15,24 0 31,-24 25 0</inkml:trace>
  <inkml:trace contextRef="#ctx0" brushRef="#br0" timeOffset="32324.2315">18033 10294 0,'25'-25'172,"-25"0"-157,25 25 17,-1 0-17,-24-24 17,25 24-17,0 0 110,0-25-109</inkml:trace>
  <inkml:trace contextRef="#ctx0" brushRef="#br0" timeOffset="35422.2535">21382 9351 0,'-25'0'32,"0"0"-1,0 25-31,0 0 31,1 0 0,24 0 16,-25-1-31,25 1 15,0 25-15,0-25-1,0-1 1,0 1 0,0 0-1,0 0 1,0 0 0,0-1-1,0 1-15,0 0 16,0 0-1,0 0 1,0 49 0,0-49-1,0 24 1,0-24 0,0 0-1,0 0-15,0 0 16,0 0 15,0-1 16</inkml:trace>
  <inkml:trace contextRef="#ctx0" brushRef="#br0" timeOffset="36108.3372">21208 9922 0,'25'0'172,"0"0"-141,-25-25-16,24 25 1,26-25 0,-25 25 15</inkml:trace>
  <inkml:trace contextRef="#ctx0" brushRef="#br0" timeOffset="37726.5055">23416 8905 0,'0'0'0,"-50"0"15,25-25-15,-49 0 16,24 25 0,-24-49-1,24 49 1,1-25-1,-1 25 1,0 0 0,1 0-16,-50 0 15,24 0 1,-24 0 0,24 0-1,1 0 1,24 0-1,1 25 1,-26-1 0,-49 1-16,-49 25 15,98-1 1,26 1 0,24-50-1,0 25 1,0 0 15,1 24 0,24-24 1,0 0-1,-25 0 0,25 0 16,0-1 0</inkml:trace>
  <inkml:trace contextRef="#ctx0" brushRef="#br0" timeOffset="38714.1902">21754 8930 0,'0'24'78,"-25"-24"-62,25 25-1,0 25 16,0-25-15,0 24 15,0-24-15,0 0 0,0 0-1,0 0 16,0-1-15,0 1 0,0 0-1,0 0 1,25-25 156,0 0-141,24 0-15,-24 0-1,0 0 1,0 0 0,-1 0-16,1 0 31</inkml:trace>
  <inkml:trace contextRef="#ctx0" brushRef="#br0" timeOffset="39836.1589">21208 10220 0,'25'0'125,"0"0"-110,-1 0 1,1 0-1,0 0 1,0 0 0,24 0-16,1 0 31,0 0-15,24 0-1,-24 0 1,24 0-1,-24-25 1,-1 25 0,-24 0-1,0 0 32,-25-25-47</inkml:trace>
  <inkml:trace contextRef="#ctx0" brushRef="#br0" timeOffset="42543.1974">18455 9376 0,'0'25'47,"0"25"-32,-25-26 1,0 26 0,25-25-1,-25 0 1,0 24-16,1-49 15,-1 25 1,0 0 0,0-25-1,0 49 1,-24-49 0,24 25-16,25 0 15,0-50 95</inkml:trace>
  <inkml:trace contextRef="#ctx0" brushRef="#br0" timeOffset="43104.8814">18182 9426 0,'0'25'46,"0"-1"-14,49 51-32,1-1 15,24-24 1,-49-1 0,0-24-1,-25 0 1,25-25-1,0 0 17,-25 25-17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9884" y="1924334"/>
            <a:ext cx="11477767" cy="11873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Name From A List, That Start From ‘f'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91760" y="2705760"/>
              <a:ext cx="5688360" cy="1652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2400" y="2696400"/>
                <a:ext cx="5707080" cy="16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1494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Name Of Persons In That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Person Name Only That Start From ‘f’ Char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88719" y="2756848"/>
            <a:ext cx="8721970" cy="100993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Get Name From A List, That </a:t>
            </a:r>
            <a:r>
              <a:rPr lang="en-US" sz="2400" dirty="0" smtClean="0">
                <a:solidFill>
                  <a:srgbClr val="002060"/>
                </a:solidFill>
              </a:rPr>
              <a:t>End at ‘f</a:t>
            </a:r>
            <a:r>
              <a:rPr lang="en-US" sz="2400" dirty="0">
                <a:solidFill>
                  <a:srgbClr val="002060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8736</TotalTime>
  <Words>69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163</cp:revision>
  <dcterms:created xsi:type="dcterms:W3CDTF">2021-11-08T00:20:31Z</dcterms:created>
  <dcterms:modified xsi:type="dcterms:W3CDTF">2022-09-08T12:14:55Z</dcterms:modified>
</cp:coreProperties>
</file>