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1:34:27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17041 6400 0,'0'-25'47,"0"50"47,0-1-79,0 26 17,0-25-1,25-25-15,-1 0 15,-24 25 0,25-25 63,0 0-79,25 0 1,24-75 0,149-24-1,-24-50 1,-1 50 0,-123 74-1,-51-24-15,26 49 16,-50-25-1</inkml:trace>
  <inkml:trace contextRef="#ctx0" brushRef="#br0" timeOffset="6796.7299">14511 7689 0,'0'-24'93,"25"24"-61,24 0-17,150 0 1,49 0-1,-25 0 1,50 0 0,-50 0-16,-25 0 15,-24 0 1,0 24 0,-75 1-1,-49-25 1,-26 25-16,51-25 234,-26 0-218,100 0-1,0 0 1,74-25 0,0 25-1,-24-25-15,-1 25 16,-24-24 15,-75 24-31,0 0 16,-49 0-1,49 0 1,-24 0 0,24-25-1,25 25 1,-50-25 0,1 25-1,-26-25-15,-24 25 16,0 0-1,0 0 1,0 0 15,-1 0-15,1 0 0,0 0 30</inkml:trace>
  <inkml:trace contextRef="#ctx0" brushRef="#br0" timeOffset="16568.8085">18083 9103 0,'0'0'0,"0"-49"62,49 24-30,1 0-17,24 25 1,25 0 0,1 0-16,24 0 15,0 0 1,49 0-1,-24 0 1,322-25 0,-123 25-16,-75-25 15,-75 25 1,-24 0 0,-1 0-1,-24 0 1,25 0-1,-1 0 1,26 0 0,-100 0-16,-49 25 15,24-25 1,-49 0 0,0 0 15,-1 0 234,26 0-265,25 0 16,49 0 0,24 0-1,51 0 1,198 0 0,-100 0-1,-73 0 1,-26 0-1,75 0 1,-75 25 0,-49-25-1,-74 0-15,-26 25 16,-24-25 0,0 0-1,0 0 1,-1 0-1,1 0 1,0 0 15,0 0 16,-25 25 422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1:38:30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15701 8781 0,'0'49'110,"0"1"-110,25-50 15,-25 25 1,25-25 0,0 0 46,49 0-46,25-75-16,-24 51 15,-26-26 1,1 25 0,-25 25-1,0-25 1,-1 25 0,1 0-1,0-24 1,-25-1-1,25 25-15,0 0 16</inkml:trace>
  <inkml:trace contextRef="#ctx0" brushRef="#br0" timeOffset="4701.5448">11187 10939 0,'50'0'109,"-1"0"-93,26 25-1,24-1-15,25 1 16,0 0-1,124 0 1,-50 0 0,-24-1-1,-25-24 1,-50 0 0,0 25-1,-49-25 1,-25 0-1,24 0 1,-24 0-16,25 0 250,24 0-234,25 0-1,0 0 1,249 0 0,-75 0-16,-50 0 15,-99-25 1,-50 25-1,-24 0 1,-25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3891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Name From User, To Check It Is In Uppercase Or Not, If Not Upper Then Convert Into Uppercase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23960" y="2161080"/>
              <a:ext cx="3518640" cy="111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4600" y="2151720"/>
                <a:ext cx="3537360" cy="11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1494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Name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Convert Into Uppercase If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Name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5352" y="2811438"/>
            <a:ext cx="9668704" cy="146031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Name From User, To Check It Is In Lowercase Or Not, If Not Lowercase Then Convert Into Lowercase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27320" y="3116520"/>
              <a:ext cx="1839960" cy="89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960" y="3107160"/>
                <a:ext cx="185868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9677</TotalTime>
  <Words>80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166</cp:revision>
  <dcterms:created xsi:type="dcterms:W3CDTF">2021-11-08T00:20:31Z</dcterms:created>
  <dcterms:modified xsi:type="dcterms:W3CDTF">2022-09-08T12:14:49Z</dcterms:modified>
</cp:coreProperties>
</file>