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3:16:31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20464 8855 0,'49'-25'94,"51"25"-94,24 0 16,-50 0-1,1 0 1,49 0 0,-25 0-1,0 0-15,-25 0 16,1 0 0,-1 0-1,25 0 1,-74 0-1,25 0 1,-25 0 31</inkml:trace>
  <inkml:trace contextRef="#ctx0" brushRef="#br0" timeOffset="15354.6737">28600 8657 0,'49'0'203,"1"0"-203,-25 0 15,0 0 1,-1 0 0,1 0-1,0 0 48,0 0-32,0 0 16,-1 0-32,1 0 1,0 0 0,0 0-1,24 0-15,-24 0 32,0 0-32,25 0 15,-25 0 16,-1-25 16,1 0-15,0 25-32,0 0 15,0-25 1,-1 1-1,26-1 1,-25 0 0,0-25-1,24 26 1,-24-26 0,0 25-16,0 0 15,-25-24 1,0 24-1,24-25 1,-24-24 0,0 49-1,0-49 1,0 24 0,0 25-16,0 0 15,0-24 1,0 24 15,0 0 0,-24 0-15,-1 1 0,-25-26-16,1 50 15,24-50 1,-25 26-1,1-1 1,-1 0 0,0 25-1,-49-25 1,49 0-16,1 25 16,-1-24-1,1 24 1,-1 0-1,25 0 1,-24 0 0,-26 0-1,1 0 1,49 0 0,-49 0-16,49 24 31,-25 1 0,25 0 0,25 0-15,-24-25 0,-1 25-1,0-1 1,25 1-1,-25 0 1,0-25 0,25 25-1,-24 0 1,24-1 0,-25-24-1,0 50 1,25-25-1,-25-25 1,0 49-16,1 26 16,24-50-1,-25 24 1,25-24 0,0 25-1,-25-1 1,25-24-16,0 25 15,-25-1 1,25-24 0,0 0-1,0 25 1,0-1 0,0-24-1,0 25 1,0-26-1,0 1 1,0 0 0,0 25-1,0-26 1,0 26 0,0-25-1,0 0 1,0-1-1,0 1 17,25 0-17,0 0 1,0 0 15,24-25 0,-49 24-15,50 1 0,-1-25-1,-24 0 1,0 0-16,0 0 16,0 0-1,-1 0 16,1 0-15,0 0 15,0 0-15,24 0 15,-24-25-15,0 1-1,25-1 1,-26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3:21:03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27112 11956 0,'24'0'156,"1"0"-141,25 0-15,24 0 16,-49 0 0,25 0-1,-26 0 17,1 0 14,0 0-14,0 0-32,0 0 47,-1 0 15,1 0-31,0 0 32,0 0-32,0 0-15,-1 0-16,1 0 31,0 0 78</inkml:trace>
  <inkml:trace contextRef="#ctx0" brushRef="#br0" timeOffset="3736.7291">21803 9103 0,'0'0'0,"-24"0"15,-26 0 1,25 0-1,-25 0 1,-49 0-16,0 0 16,-25 25-1,25 0 1,0 0 0,-25-25-1,49 25-15,-98 24 16,73 1-1,-24-1 1,75-24 0,-1 0-1,25 0-15,0-25 16,-24 49 0,24-49-1,0 50 1,-49 0-1,49-1 1,-25-24 0,26 25-1,-1-1-15,0-24 16,0 0 0,0 24-1,1 1 1,-26 24-1,25-24-15,0 0 16,25-25 15,0-1 32,-24-24-48</inkml:trace>
  <inkml:trace contextRef="#ctx0" brushRef="#br0" timeOffset="5050.8342">19844 9723 0,'-25'0'47,"25"25"-15,0 25-17,0 49 1,0-49-1,0 24 1,0-49-16,0 25 16,0-26-1,0 1 1,0 0 0,0 25-1,0-1 16,0-24-31,0 0 32,0 0-17,0-1 17,0 1-32,0 0 31,25 0 0,0-25 0,-1 0 16,1 0 31,0 0-46,0 0-17,24 0-15,-24-50 16,0 50-1,0 0 17,-25-25-17,25 25 17,-25-24-1,24 24 0,1 0 16,-25-25-31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9433" y="2320120"/>
            <a:ext cx="11477767" cy="1294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Name From A List, That Ends At ‘n'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67040" y="2714760"/>
              <a:ext cx="3268440" cy="51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7680" y="2705400"/>
                <a:ext cx="328716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50376" y="1405720"/>
            <a:ext cx="10160474" cy="534992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name of persons in that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name of person that end at ‘n’ char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8173" y="3414714"/>
            <a:ext cx="9390631" cy="1457538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Name From A List, That Start with ‘n'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34840" y="3277080"/>
              <a:ext cx="2831040" cy="102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5480" y="3267720"/>
                <a:ext cx="284976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5417</TotalTime>
  <Words>69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145</cp:revision>
  <dcterms:created xsi:type="dcterms:W3CDTF">2021-11-08T00:20:31Z</dcterms:created>
  <dcterms:modified xsi:type="dcterms:W3CDTF">2022-09-08T12:14:42Z</dcterms:modified>
</cp:coreProperties>
</file>