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4:08:32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14560 6548 0,'0'25'78,"0"0"-62,0 0-1,0 24-15,0 1 16,0 0 0,0-1-1,0-24 1,0 0 0,25-25-1,25 0 63,-25 0-62,49-50 0,124-99-1,-49 25 1,74 25-1,75-50 1,25 25 0,-51 25-16,-123 0 15,-49 74 1,-51-49 0,26 74-1,-51-25 1,1 0-1</inkml:trace>
  <inkml:trace contextRef="#ctx0" brushRef="#br0" timeOffset="9846.2866">19869 8434 0,'0'49'109,"0"1"-93,0 24-1,0-24 1,0-25 0,0-1-1,0 26-15,0-25 16,0 0 15,0 74-31,0-25 16,0-24-1,0 0 1,0-26 0</inkml:trace>
  <inkml:trace contextRef="#ctx0" brushRef="#br0" timeOffset="11072.4188">20489 8310 0,'-25'0'16,"0"24"31,0 26-47,0-25 15,25 0 1,-24-25-1,24 24 1,0 26 15,0-25 1,0 0-1,49-25 0,1 49-15,-25-24-1,24-25 1,-24 0 0,0 0 15,0 0-16,-1 0 1,1 0 47,0-25-32,-25 0-16,0 1 1,0-1 31,0 0-31,0 0 15,0 0-16,-25 1 1,0-1 0,1-25-1,-1 25 1,0 1 0,0 24 15,0 0 47</inkml:trace>
  <inkml:trace contextRef="#ctx0" brushRef="#br0" timeOffset="12605.8344">21630 8409 0,'-25'0'31,"25"25"0,0-1 0,0 1 1,0 0 30,0 0-46,25-25-1,-1 25 1,1-25 15,25 0-15,0 24-1,-26-24 1,1 0 0,0 0-1,0 0-15,0 0 16,-1 0 31,-24-24 0,0-1-32,0 0 17,0 0-17,0 0 16,0 1 1,0-1-17,-49 0 1,24 0 15,-25 0-15,26 25-1,-1 0 17,0 0-17,0 0 17,0 25-1,0-25-16,1 0 17,24 25 30</inkml:trace>
  <inkml:trace contextRef="#ctx0" brushRef="#br0" timeOffset="19304.1448">19844 9401 0,'25'0'78,"-1"0"-47,1 0 1,0-25-17,0 25-15,0 0 16,-1 0-1,1 0 1,0 0 0,0 0-1,0-25 1,-1 25-16,1 0 16,0 0-1,0 0 1,-25-24-1,49 24 1,-24-25 15,25 25-15,-25 0 0,-1 0-16,1 0 15,25-25 16,-25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4:14:50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17115 10344 0,'0'-25'15,"0"74"63,0-24-62,0 0 0,25 25-1,0-1 1,-25-24-16,0 0 15,25-25 1,-1 0 47,1 0-48,25-25-15,-1 25 16,26-50-1,148-74 1,-99 50 0,-25 24-1,-49 26 1,0-1 0,-1-25-1,-24 50 1,0 0 15</inkml:trace>
  <inkml:trace contextRef="#ctx0" brushRef="#br0" timeOffset="3591.4605">3746 12452 0,'0'0'0,"0"-25"16,24 25 15,26 0-15,0 0 0,24 0-1,25 0 1,75 25-1,49 0 1,75 0 0,-25-1-16,-50-24 15,25 0 1,-99 0 0,-1 0-1,-48 0 1,-51 0-1,51 0 1,-1 0 0,0 0-1,75-24-15,-1 24 16,-49 0 0,0-25-1,-74 25 1,49 0-1,-24 0 1,-1 0 0,50 0-1,-25 0 1,-49 0 0,-1 0-1,1 0-15,24 0 16,-49 0 15,0 0-15,0 0 15,0 0-15</inkml:trace>
  <inkml:trace contextRef="#ctx0" brushRef="#br0" timeOffset="9559.7785">8756 12750 0,'50'0'78,"49"0"-63,0 0 1,25 0 0,-49 0-1,-1 0 1,25 0-1,100 0 1,-1 0-16,100-25 16,-100 25-1,-24 0 1,24 0 0,1 0-1,-1 0 1,-49 0-1,-50 0-15,-24 0 16,-51 0 0,1 0-1,0 0 235,25 0-234,24 0 0,75 0-1,49-25-15,1 25 16,173-50-1,0 50 1,-50-24 0,-74 24-1,-124 0-15,50 0 16,-25 0 0,49 0-1,50 0 1,-74 0-1,-50 0 1,-25 24 0,-24 1-1,-51-25 1,1 0 296,99 0-296,248-25 0,-99 1-1,-74 24 1,73-25-16,-24 25 16,-49 0-1,-25 0 1,-100 0-1,25 0 1,-49-25 0,-1 25-1,1 0 1,0 0-16,-1 0 16,1 0-1,-1 0 1,26 0-1,-26-25 1,1 25 0,0 0-1,-26 0 1,1 0 46,0 0 17,-25-25 30,0 1-15,25 24-79,-25-50 1,0 25 0,0 0-1,0-24 16,0 24-15,-25 0 0,-25 0-1,50 1 1,-49-1 0,-1 0-16,1 0 15,-51-74 16,-24 24-31,50 51 16,-25-26 0,-25 25-1,0 0 1,49 25 0,1 0-1,0 0 1,24 0-1,-25 0-15,1 0 16,-50 0 0,50 0-1,-1 0 1,26 0 0,-1 0-1,25 0 1,-24 0-1,-1 0-15,0 0 16,-24 0 265,-199 0-265,-25-24 0,26-51-1,-1 26 1,0-1-1,50 25-15,49 0 16,25-24 0,-24 49-1,-1 0 1,75 0 0,-1 0-1,26 0 1,24 0-1,-49 25 1,25-25-16,-1 24 16,51-24-1,-1 0 1,0 0 0,-99 0 218,-74 0-234,-26 0 16,26 0-1,-25 0 1,24 0-1,26-24 1,24 24-16,49 0 16,-24 0-1,50 0 1,0 0 0,-1 0-1,1 0 1,24 0-16,-24 0 15,-1 0 1,51 0 0,-1 0-1,0 0 1,-25 0 0,26 0 202,-51 24-202,-98-24 0,-1 0-16,-25 0 15,1 0 1,24 0-1,50 0 1,-49 0 0,73 0-1,51 0 1,-1 0 0,25 0-16,-49 0 15,24 0 1,1 0-1,24 25 1,0-25 0,-24 0-1,24 0 1,0 0 0,0 0-1,25 25 1,-25-25 46,1 0-46,-1 25 0,-25 0 15,25-25-16,1 24 1,-1 1-16,0-25 16,0 0-1,25 25 1,-25-25 0,1 0 15,24 25 156,0 0-171,0-1 15,0 1-15,0 0-1,0 0 1,0 0 15,0-1-15,0 1 0,0 0 15,0 0 0,0 24-15,0-24 15,0 0 0,0 0 0,0 0-15,0 0-16,0-1 31,0 1 1,24 0-1,-24 0-16,0 0 17,0-1-32,0 1 31,0 0 16,0 0-32,0 0 17,0-1-1,0 1 16,0 0-32,0 0 32,25-25-31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3891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Sentence From User, The System Should Display Only Ten Character Maximum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41600" y="2098440"/>
              <a:ext cx="2652480" cy="128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240" y="2089080"/>
                <a:ext cx="26712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3251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User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Only 10 Character Of That Sentence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2993" y="3630304"/>
            <a:ext cx="10933013" cy="101782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Sentence From User, The System Should Display All Characters Except Last Ten Character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48560" y="3652200"/>
              <a:ext cx="5152680" cy="93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3642840"/>
                <a:ext cx="517140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Words>64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153</cp:revision>
  <dcterms:created xsi:type="dcterms:W3CDTF">2021-11-08T00:20:31Z</dcterms:created>
  <dcterms:modified xsi:type="dcterms:W3CDTF">2022-09-08T12:14:29Z</dcterms:modified>
</cp:coreProperties>
</file>