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4:16:34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14263 7069 0,'0'25'15,"24"-25"95,1 0-95,50 0 1,-1 0 0,1 0-16,24 0 31,-50 0-31,51 0 15,73-25 1,26 1 0,-26-1-1,51 0 1,-76 0 0,-48 0-16,48 1 15,26-1 1,-25 25-1,0 0 1,-50 0 0,-25 0-16,1 0 15,-26 0 1,-24 0 0,25 0-1,-25 0 1,74 0 234,74 0-235,26 0 1,-50 0 0,148 0-16,51-25 15,-76 25 1,-23-25 0,-76 0-1,26 25 1,98 0-1,199-25 1,-198 25 0,-124 0-16,-1 0 15,-49 0 1,50 0 0,-25 0-1,49 0 1,-24 0-1,-50 0 1,-99 0 0,-1 0-1,1 0-15,0 25 47,0-25 0,0 0 0,-1 0-16,-24 25 94</inkml:trace>
  <inkml:trace contextRef="#ctx0" brushRef="#br0" timeOffset="6941.5944">5011 8508 0,'24'0'62,"1"0"-46,50 0-1,24 0 1,0 0 0,0 0-1,199 0 1,49 0-16,-49 0 16,-100 0-1,-24 0 1,-50 0-1,50 25 1,49 0 0,-25-25-16,-74 24 15,0 1 1,-74-25 0,-1 0-1,-24 0 16,0 0 1,25 0 186,-1 0-202,51 0 0,-26 0-1,0 0-15,-24 0 16,49 0 0,50 0-1,0 0 1,99 0-1,-50 0-15,1 0 16,74-25 0,-75 25-1,-99 0 1,0 0 0,-74 0-1,0 0-15,0 0 16,0 0-1,0 0 17,-1 0-1,1 0 0</inkml:trace>
  <inkml:trace contextRef="#ctx0" brushRef="#br0" timeOffset="13787.7159">19968 8434 0,'0'-25'63,"25"25"-16,49 0-47,0 0 15,1 0 1,24 0 0,75 0-1,-50 0 1,-25 0-1,50 0 1,-50 0 0,-25 0-16,1 0 15,98 0 1,26 0 0,-75 0-1,25-25 1,-75 25-1,-24 0 1,49 0 0,0 0-1,25 0 1,0 0 0,0 0-1,25 0-15,-75 0 16,-24 0-1,0-25 1,-25 25 0,24 0-1,1 0 1,49 0 0,0 0-1,-24 0-15,-1 0 16,-24 0-1,-1 0 1,-24 0 0,0 0-1,0 25 1,-1-25 0,1 0-1,0 0-15,-25 25 94</inkml:trace>
  <inkml:trace contextRef="#ctx0" brushRef="#br0" timeOffset="19456.1897">22175 10468 0,'-24'0'15,"-1"24"1,0-24 0,0 25-1,0-25 1,1 0-1,-26 0 1,0 0 0,1 25-16,-1-25 15,1 25 1,-1-25 0,0 0-1,25 0 1,1 0-1,-1 0-15,0 0 32,25 25 108,0-1-77,0 1-32,0 25 0,0-25 32,25-25 562,-25 24-438,0 1-155,0 25-17,0-25 1,0-1-1,0 26 1,0-25 0,0 0-1,0-1 1,0 1 15,0 0 0,0 0 1,0 0-17,0-1 63,25-24 94,-25-24-125,24-1-31,1 25-1,-25-25 17,25 25-32,0-25 47,0 0-1,0 25-30,-25-24 0,24 24-1,1 0 17,0 0-32,0-25 15,24 25 1,-24 0 15,0 0-15,0 0-1,0 0-15,-1 0 32,1 0-17,0 0 16,0 0 1,0 0 15,-25 25-32,24-1 32,1 1-31,-25 0 46,0 0-46,0 0 15,0-1-15,0 1 15,0 0-15,0 0-1,0 0 1,0 24-1,0 1 1,-25 0 0,1-1-16,24-24 31,-25-25 0,25 25-15,-25-25-1,-25 25 17,26-1-32,-1-24 15,0 25 1,0-25 0,0 0-1,-49 0 1,0 0-1,49 0 1,0 0 0,0 0-1,0 0 1,0 0 0,25-25-1,-24 25 32,24-24 0</inkml:trace>
  <inkml:trace contextRef="#ctx0" brushRef="#br0" timeOffset="21022.1886">22523 11658 0,'24'0'78,"-24"-25"-63,50 25 1,0 0 0,24-24-16,-24 24 15,-1 0 1,26 0-1,49 0 1,-50 0 0,1 0-1,-26 0 1,1-25-16,-1 25 16,-24 0-1,-25-25 1,50 25-1,-25 0 1,-1 0-16,1 0 16</inkml:trace>
  <inkml:trace contextRef="#ctx0" brushRef="#br0" timeOffset="21934.2948">23341 11410 0,'25'0'78,"0"0"-62,0 0 15,24 0 0,75 25-31,-25 25 16,-24-26-1,-1-24 1,1 50 0,-50-25-1,-1 0 1,26-1-16,0 1 31,-50 0 16,0 0 0,0 0 0,-25-25-32,0 24 32,0-24-31,0 25 0,1 0-1,-1-25-15,0 25 16,25 0-1,-25-25 1,0 0 47</inkml:trace>
  <inkml:trace contextRef="#ctx0" brushRef="#br0" timeOffset="25141.3294">26219 10517 0,'0'0'0,"-25"0"31,0 0-15,0 0 15,0 0-15,1 0 15,-1 0 31,0 0-46,0 0 0,0 0 15,1 0 188,-1 25-157,25 0 1,0 0-16,0 49-47,0 0 15,-25 1 1,25-26-1,0 1 1,0-25 0,0 0-1,0-1 1,0 1-16,0 25 16,0-25-1,0-1 1,0 26-1,0 0 1,0-1 0,0-24-1,0 0 17,0 0-17,0-50 126,25 0-110,-25 0-15,25 1-1,-1-26-15,1 25 32,0 0-17,25 0 1,-1-24-1,1 24 1,-25 25 0,-1 0-1,1-25-15,25 25 32,-25 0-17,-1 0 1,1 0-1,25 0 1,-25 25-16,-1 0 16,1 0 15,-25-1-15,0 1-1,25-25 1,-25 25-1,0 25 1,0-25 0,0 74-1,0-50 1,0 1-16,0 0 16,0-26-1,0 1 1,0 0-1,0 0 1,0 0 15,-25-1-15,25 1 15,-25-25-15,25 25-1,-24 0 1,-1 0 0,0-1 15,0-24-15,0 0-1,1 0 1,-1 25-16,0-25 15,0 0 1,0 0 15,1 0 1,-1 0-17,0 0 32,0 0 16</inkml:trace>
  <inkml:trace contextRef="#ctx0" brushRef="#br0" timeOffset="26460.297">26888 11410 0,'25'0'94,"-25"-25"-78,50 25-1,-1 0 1,75-49-16,-49-1 16,24 1-1,0 24 1,-49 0-1,-1 0 1,1 0 0,-25 25-1,-25-25 1</inkml:trace>
  <inkml:trace contextRef="#ctx0" brushRef="#br0" timeOffset="27142.5044">27236 11137 0,'0'25'110,"24"0"-95,1 25 1,-25-1-16,25 1 16,-25-25-1,25 24 1,-25-24 0,0 0-1,0 0 1,25-25-1,-25 24 1,0 1 15,0 0 63</inkml:trace>
  <inkml:trace contextRef="#ctx0" brushRef="#br0" timeOffset="29748.9952">28079 10716 0,'0'-25'31,"0"0"16,25 25-16,-25-25-15,25 25 0,-1 0 15,1-25-15,74 1-16,-24 24 15,-1 0 1,-24 0-1,-1 0 1,-24 0 0,0 0-1,0 0-15,-25 24 63,0 1-32,0 0-31,0 0 16,0 0-1,0-1 1,0 26 0,0-25-1,0 24 1,-25-24-1,25 25 1,-25-1 0,0-24 15,1-25-15,24 25-1,-25 0 1,25 0-1,-25-25 1,25 24 0,0 1 15,-25-25-15,25 25 15,-25 0-16,25 0 17,25-25 202,0 0-218,0 0-1,0 0 17,-1 0-17,1 0 16,25-25 1,-25 0-1,49 25-15,-49 0-16,-25-25 15,49 25 1,1-25-1,-25 25 1</inkml:trace>
  <inkml:trace contextRef="#ctx0" brushRef="#br0" timeOffset="30072.2996">29096 10939 0</inkml:trace>
  <inkml:trace contextRef="#ctx0" brushRef="#br0" timeOffset="31896.9626">29617 10269 0,'-50'0'15,"-24"25"1,24-25 0,1 25-1,24-25 1,25 25 187,0-1-187,0 1-1,0 25 1,0-25 0,0 24-1,0 1 16,0-1-15,25-24 0,-25 0 15,24-25 63,1 0-79,0 0 1,0-25 46,0 25-46,24 0 0,1 0-1,-1 0 1,1 0 0,-25 0-1,24 0 1,-24 0-16,0 0 15,-25 25 1,25-25 0,-25 25-1,25-25 1,-1 49-16,-24-24 16,25 0 15,-25 0-16,0 0 1,0-1 15,0 1-15,0 0 31,0 0-16,0 24 0,-25-24-15,1 0 0,24 0 15,-25-25-16,25 25-15,-25-25 32,0 24-17,0-24 1,-24 0 0,24 0-16,0 0 15,0 0 1,1 0-1,-1 0 1,0 0 15</inkml:trace>
  <inkml:trace contextRef="#ctx0" brushRef="#br0" timeOffset="34614.3861">11162 10244 0,'0'25'16,"0"0"-1,0 0 1,0 24 0,-25-24-1,25 25-15,0-1 16,0 1 0,0 0-1,0 24 1,0 25-1,0-24-15,0-1 16,0-24 0,0-26 15</inkml:trace>
  <inkml:trace contextRef="#ctx0" brushRef="#br0" timeOffset="35822.2345">11460 10641 0,'-25'0'63,"0"50"-1,0-25-46,25-1-1,0 1 1,0 0-16,0 25 16,0-26-1,0 1 1,0 0-1,0 0 17,0 0-17,25-25 17,0 24-17,25-24 1,24 25-1,-49-25 1,0 0 0,-1 0-1,1 0-15,0 0 16,0-25 46,-25-24-46,25-1 15,-25 25-31,0-24 16,0-1 0,0 25-1,0-49 1,0 24-1,-25 26 1,0-1 0,0 25-1,-49-25 1,24 25 0,25 0-1,-49 0-15,49 0 16</inkml:trace>
  <inkml:trace contextRef="#ctx0" brushRef="#br0" timeOffset="36509.9343">12154 10988 0,'25'0'47,"25"0"-15,-25 0-17,-1 0 1,26 0-1,0 0-15,123-24 16,-24-1 0,-50 25-1,-49 0 1,-1 0 0,-24 0-1,0-25-15</inkml:trace>
  <inkml:trace contextRef="#ctx0" brushRef="#br0" timeOffset="37338.1992">12874 10815 0,'24'0'156,"26"0"-140,-25 25 0,24-1-16,51 1 15,-51-25 1,26 25-1,-50 0 1,-25 0 47,0 24-1,-50-24-46,50 25-1,-50 24 1,25-49 0,1 0-1,-1 24-15,25-24 31,-25-25 1</inkml:trace>
  <inkml:trace contextRef="#ctx0" brushRef="#br0" timeOffset="38197.6931">14784 10740 0,'-25'25'47,"25"0"-31,0 0-1,0 0 1,0 74 0,0-25-1,0 1-15,0-26 31,0 26-15,0-50-16</inkml:trace>
  <inkml:trace contextRef="#ctx0" brushRef="#br0" timeOffset="39107.6349">15230 10815 0,'-25'0'31,"25"25"-15,-25-1 15,1 1 0,24 0-31,0 0 31,0 0-31,0 24 32,0-24-17,24 0 1,26 0 0,0-1-1,-26 1-15,26-25 16,-25 0 15,0 0-15,0 0-1,-1 0 1,-24-25-16,25 25 16,-25-24-1,25-26 1,-25 0-1,0-24 1,0 49-16,0-24 16,0-1-1,-25 25 17,-24 25-17,-1-25 1,25 25-1,0 0 1,-24 0-16,24 0 16,0 0-1</inkml:trace>
  <inkml:trace contextRef="#ctx0" brushRef="#br0" timeOffset="39863.6472">16024 11137 0,'49'0'78,"-24"-25"-62,0 1-1,0 24 1,0 0-1,-1-25-15</inkml:trace>
  <inkml:trace contextRef="#ctx0" brushRef="#br0" timeOffset="40401.5936">16123 10964 0,'0'24'125,"0"1"-109,0 0-1,0 25 1,25-26-1,-25 1 1,0 0 0,25-25-1</inkml:trace>
  <inkml:trace contextRef="#ctx0" brushRef="#br0" timeOffset="41794.4119">17115 10517 0,'-25'0'31,"1"0"-15,-1 0 0,-25 0-1,-24 0 1,49 0-1,-25 0-15,26 0 16,-26 0 0,25 0 15,0 25-15,1-25-1,24 25 95,0 24-79,0 1-16,0 24 1,0 1 0,0-26-1,0 1-15,0-25 16,0 24 0,24-49 30,1 0 17,0 0-32,0 0-15,0-24-1,-25-1 17,24 25-17,26 0 1,-25 0 0,0 0-1,-1 0 1,1 49-1,25 1-15,-1 24 16,-24-24 0,0 25-1,-25-26 1,0-24 0,0 0-1,0 24 1,0-24-1,0 0 1,-25 0 0,0-25-1,-74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09T04:22:15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17264 9723 0,'0'-24'15,"25"48"63,-25 26-62,25 0-16,-25-26 16,24 1-1,1 0 32,0-25-31,-25 25-1,25-25 1,0 0 0,24 0-1,1 0 1,24-25-1,26-25 1,48-24 0,-48 24-16,-1-24 15,-50 24 1,-24 26 0,50-1-1,-51 25 1,1 0-1,0 0 1</inkml:trace>
  <inkml:trace contextRef="#ctx0" brushRef="#br0" timeOffset="5343.9778">18827 12055 0,'74'0'94,"75"0"-78,-25 0-1,74 0-15,1 0 16,-1 0 0,1 0-1,49 0 1,347 0-1,-248 0 1,-74 0-16,-74 0 16,-26 0-1,-49 0 1,25 0 0,-50 0-1,-24 0 1,-1 0-1,-49 0-15,0 0 16,24 0 203,51 0-188,173 0-15,-75 0-1,-24 25-15,-1-25 16,-24 0 0,25 0-1,-100 0 1,-24 0-1,-1 0 1,-24 0 0,-25 49 93,-50-24-93</inkml:trace>
  <inkml:trace contextRef="#ctx0" brushRef="#br0" timeOffset="7382.7772">4713 13022 0,'0'-24'62,"25"24"-15,-1 0-31,51 0-1,-25 0-15,49 0 16,-25 0-1,50 24 1,0 1 0,-49-25-1,-26 0-15,-24 0 16,0 0 0,0 0 15,-1 0-16,1 0 17,0 0 15,-25 25 124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846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Number From User, The System Should Add Auto Increment To That Number. Half Of User Entered Number Should Be Incremented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03960" y="2446560"/>
              <a:ext cx="8974440" cy="1822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600" y="2437200"/>
                <a:ext cx="8993160" cy="18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99891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dirty="0" smtClean="0">
                <a:solidFill>
                  <a:srgbClr val="002060"/>
                </a:solidFill>
              </a:rPr>
              <a:t>Step1: Get A Number From User </a:t>
            </a:r>
          </a:p>
          <a:p>
            <a:pPr algn="l">
              <a:lnSpc>
                <a:spcPct val="150000"/>
              </a:lnSpc>
            </a:pPr>
            <a:r>
              <a:rPr lang="pt-BR" dirty="0" smtClean="0">
                <a:solidFill>
                  <a:srgbClr val="002060"/>
                </a:solidFill>
              </a:rPr>
              <a:t>Step2: Find Half Of That Number </a:t>
            </a:r>
          </a:p>
          <a:p>
            <a:pPr algn="l">
              <a:lnSpc>
                <a:spcPct val="150000"/>
              </a:lnSpc>
            </a:pPr>
            <a:r>
              <a:rPr lang="pt-BR" dirty="0" smtClean="0">
                <a:solidFill>
                  <a:srgbClr val="002060"/>
                </a:solidFill>
              </a:rPr>
              <a:t>Step3: Add Half Of That Number To User Entered Number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The Result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3778" y="3343700"/>
            <a:ext cx="10203487" cy="150125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A Number From User, The System Should Auto Decrement To That Number. Half Of User Entered Number Should Be Decremented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96680" y="3438000"/>
              <a:ext cx="6894000" cy="1268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320" y="3428640"/>
                <a:ext cx="6912720" cy="1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6867</TotalTime>
  <Words>95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149</cp:revision>
  <dcterms:created xsi:type="dcterms:W3CDTF">2021-11-08T00:20:31Z</dcterms:created>
  <dcterms:modified xsi:type="dcterms:W3CDTF">2022-09-08T12:14:24Z</dcterms:modified>
</cp:coreProperties>
</file>