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5:33:38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12204 6251 0,'0'-25'15,"0"75"110,0-26-109,0 1-16,0 0 47,25-25 0,0 0 31,24 0-62,-24 0-16,49-25 15,-24 0 1,0-24-1,-1 49 1,50-50 0,-49 25-1,0 1 1,-26 24 0,26-25-16,-25 25 31</inkml:trace>
  <inkml:trace contextRef="#ctx0" brushRef="#br0" timeOffset="4476.2434">19496 7193 0,'25'0'141,"0"0"-141,0 0 16,25 0-1,-26 0 17,26 0-17,-25 0 1,24 0-1,-49 25 17,25-25-32,50 0 15,-51 0 1,1 0 0,0 0-1,25 0 1,-26 0-1,26 0-15,0-25 16,-1 25 0,1 0-1,-1 0 1,1 0 0,-25 0-1,24 0-15,-24 0 16,0 0-1,0 0 1,24 0 15,-24 0-15,25 0 15,24-24-15,1 24-16,-26 0 15,-24 0 1,0 0 0,25 0-1,-26 0 1,1 0 0,0 0-1,25 0 1,-1-25 218,26 0-218,-1 25-1,50 0-15,-25 0 16,25-25 0,0 25-1,25 0 1,-50 0 0,1 0-1,-26 0-15,25 0 16,-24 0-1,-1 0 1,25 0 0,0 0-1,1 0 1,24 0-16,0 0 16,-50 0-1,-24 0 1,24 0-1,-49 0 1,0 0 0,24 0-1,-24 0 17,0 0-17,0 0 235,49 0-234,50 0-16,99 0 15,75 0 1,-50 0 0,-25 0-1,1 0 1,-26 0 0,-49 0-16,-50 0 15,0 0 1,-24 0-1,-26 0 1,1 0 0,0 0-1,-26 0 1,26 0 0,-25 0-1,49 0-15,-49-25 31,74 25 188,75 0-203,24 0-1,1 0 1,-50 0-16,24 0 16,26 0-1,-26 0 1,-49 0 0,-49 25-1,-1-25-15,1 25 16,-51-25 15,26 0-15,-25 0 15,0 0 0,-1 0 0,1 0 32,0 0-47,0 0 15,0 0-16,-1 0 32,1 0-47,0 0 32,0 0-17,0 0 16,-1 0 1,1 0 30,0 0-31</inkml:trace>
  <inkml:trace contextRef="#ctx0" brushRef="#br0" timeOffset="9142.847">24135 5383 0,'0'24'140,"0"1"-124,0 0 15,0 0-15,25-25-1,0 0 17,-1 0-32,1 0 31,0 0 0,0 0 32,-25-25-17,0-25-30,0 1 0,0 24-1,0 0 1,0 0 0,-25 25-1,0 0 16,0 0-15,1 0 0,-26 0-1,25 0 32</inkml:trace>
  <inkml:trace contextRef="#ctx0" brushRef="#br0" timeOffset="9536.4735">24730 5457 0,'0'25'47,"0"0"31</inkml:trace>
  <inkml:trace contextRef="#ctx0" brushRef="#br0" timeOffset="10429.8707">24805 5159 0,'24'0'63,"1"0"-1,0 0-62,25 0 16,24 0-1,1 25 1,-51 0 0,1-25-1,-25 25 17,25-25-17,-25 25 1,0-1 15,0 1-15,0 0 15,0 0 0,25-25 94,0 0-109,-1 0-1,1 0 1,0 0-16,0 0 31,0 0-15,-25-25 0</inkml:trace>
  <inkml:trace contextRef="#ctx0" brushRef="#br0" timeOffset="10806.1447">25648 5234 0,'0'25'125,"0"-1"-78</inkml:trace>
  <inkml:trace contextRef="#ctx0" brushRef="#br0" timeOffset="37826.8705">5631 8186 0,'24'0'156,"1"0"-140,0 0 0,49 0-1,1 24 1,-25-24 0,-1 0-1,1 0 1,-1 0-1,26 0 1,-26 0-16,26 0 16,-26 0-1,-24 25 1,0-25 0,0 0-1,24 0 1,-24 0 15,50 0-15,-1 0-1,-24 0 1,24 0 0,0 0-1,-49 0-15,0 0 16,0 0-1,0 0 1,0 0 15,-1 0 1,1 0 358,0 0-359,0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5:40:10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22002 10368 0,'25'0'94,"24"0"-79,26 0 1,-26 0-1,1 0 1,24 25 0,-24-25-1,24 0-15,1 0 16,-1 0 0,0 0-1,1 0 1,-1 0-1,1 0 1,-1 0 0,1 0-16,-26 25 15,-24-25 17,0 0-17,24 0-15,26 0 16,-26 0-1,1 0 1,24 0 0,1 0-1,-26 0 1,1 0 0,24 0-1,1 0-15,-26 0 16,1 0-1,25 25 1,-1-25 0,0 0-1,-24 25-15,0-25 16,-26 0 0,26 0-1,-50 24 1,25-24-1,0 0 1,-1 0 47,1 0-17</inkml:trace>
  <inkml:trace contextRef="#ctx0" brushRef="#br0" timeOffset="3522.238">26615 10740 0,'0'-24'15,"0"-1"79,25 25-47,25 0-47,-1 0 15,51 0 1,-1 0 0,-25 0-1,26 0 1,-26 0 0,25 0-16,0-25 15,-24 25 1,24 0-1,75 0 1,49-25 0,-74 25-16,-75-25 15,-24 25 1,-25 0 0,24 0-1,-24 0 1,25 0-1,-26 0-15,51-24 16,-1 24 0,-24 0-1,-1-25 1,-24 25 0,0 0-16</inkml:trace>
  <inkml:trace contextRef="#ctx0" brushRef="#br0" timeOffset="4940.2479">4812 11584 0,'0'0'0,"0"-25"31,50 25-15,-25 0 0,24 0-1,-24 0 1,0 0 15,0 0-31</inkml:trace>
  <inkml:trace contextRef="#ctx0" brushRef="#br0" timeOffset="9379.6133">18405 11782 0,'25'0'31,"0"0"-15,24 0-1,-24 0 1,50 0-1,-1 0 1,-24 0 0,24 0-1,0 0 1,1 0-16,98 0 16,26 0-1,-26 0 1,26 0-1,-25 0 1,-50 25 0,74-25-1,174 0 1,-99 25-16,-75-25 31,-74 25-31,-49-25 16,24 0-1,25 24 1,0-24 0,75 0-1,-26 0 1,-74 0 0,-24 0-16,-26 0 15,-24 0 1,0 0-1,0 0 17,0 0-17,24 0 251,1 0-250,-1 0-1,1 0 1,-25 0-16,0 0 15,24 0 1,1 0 0,-25 0-1,-1 0 17,1 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2183641"/>
            <a:ext cx="11524486" cy="11737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Generate Number From 0 To 20 Only Even Number And  Generate 0 To 20 Odd Number. Add Both Generated Number To Each Other To Display Total Result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27160" y="1857240"/>
              <a:ext cx="7983360" cy="110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800" y="1847880"/>
                <a:ext cx="800208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239825" y="1376172"/>
            <a:ext cx="9144000" cy="511333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Generate Even Number From 0 To 20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Add All The Even Number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Store Result In s1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Generate Odd Number From 0 To 20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Store Result In s2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Add Both Result (s1+s2)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Display The Result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2198" y="655093"/>
            <a:ext cx="6182435" cy="1310185"/>
          </a:xfrm>
          <a:prstGeom prst="round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</a:rPr>
              <a:t>Assignment 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9808" y="3234519"/>
            <a:ext cx="10208525" cy="14603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Generate Number From 0 To 20 Only Divisible By 3 Number And  Generate 0 To 20 Only Divisible By 5. Add Both Generated Number To Each Other To Display Total Result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32320" y="3732480"/>
              <a:ext cx="8599680" cy="54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960" y="3723120"/>
                <a:ext cx="8618400" cy="5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130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2022-09-08T12:14:13Z</dcterms:modified>
</cp:coreProperties>
</file>