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020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Write A Python Program To Get Number From The User, And Display Table For That Number.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19402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Step1: Get </a:t>
            </a:r>
            <a:r>
              <a:rPr lang="en-US" dirty="0" smtClean="0">
                <a:solidFill>
                  <a:schemeClr val="bg1"/>
                </a:solidFill>
              </a:rPr>
              <a:t>any number from the user 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Step2: </a:t>
            </a:r>
            <a:r>
              <a:rPr lang="en-US" dirty="0" smtClean="0">
                <a:solidFill>
                  <a:schemeClr val="bg1"/>
                </a:solidFill>
              </a:rPr>
              <a:t>Use that number to generate a table using LOOP structure 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Step3: Display that table to user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</a:t>
            </a:r>
            <a:r>
              <a:rPr lang="en-US" sz="2400" dirty="0" smtClean="0">
                <a:solidFill>
                  <a:srgbClr val="002060"/>
                </a:solidFill>
              </a:rPr>
              <a:t>2 Number </a:t>
            </a:r>
            <a:r>
              <a:rPr lang="en-US" sz="2400" dirty="0">
                <a:solidFill>
                  <a:srgbClr val="002060"/>
                </a:solidFill>
              </a:rPr>
              <a:t>From The User, And </a:t>
            </a:r>
            <a:r>
              <a:rPr lang="en-US" sz="2400" dirty="0" smtClean="0">
                <a:solidFill>
                  <a:srgbClr val="002060"/>
                </a:solidFill>
              </a:rPr>
              <a:t>Display 2 </a:t>
            </a:r>
            <a:r>
              <a:rPr lang="en-US" sz="2400" dirty="0">
                <a:solidFill>
                  <a:srgbClr val="002060"/>
                </a:solidFill>
              </a:rPr>
              <a:t>Table For That Number.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73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121</cp:revision>
  <dcterms:created xsi:type="dcterms:W3CDTF">2021-11-08T00:20:31Z</dcterms:created>
  <dcterms:modified xsi:type="dcterms:W3CDTF">2022-09-08T11:25:50Z</dcterms:modified>
</cp:coreProperties>
</file>