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5:46:18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19918 6251 0,'0'25'78,"0"-1"-46,0 1-1,0 25-15,0-25-1,0-1 1,0 26-1,0-25 17,25-25-32,0 0 78,24 0-47,-24-25-15,25 0-1,24 0 1,125-49 0,-51 0-1,-24 49 1,-74 0-1,-25 0 1,25 0 0,-26 25-1,-24-24 1,25 24 15</inkml:trace>
  <inkml:trace contextRef="#ctx0" brushRef="#br0" timeOffset="12782.4512">20117 8582 0,'0'0'0,"0"25"47,49-25 47,-24 0-78,49 0-1,75 0 1,99 0-1,-99 0-15,-74 0 16,-1 0 0,-24 0-1,148 0 1,25 0 0,0-25-1,-74 25-15,-49-24 16,24-1-1,-75 25 1,26 0 0,-1 0-1,0 0-15,26 0 16,-1 0 0,74 0-1,-123 0 1,25 0-1,-1 0-15,-24 0 16,-26 0 0,1 0-1,0 0 1,0 0 0,0 0-1,-1 0-15,1 0 16,0 0-1,0 0 1,0 0 0,24-25 249,-24 25-249,124 0 0,-25 0-16,-25 0 15,-25 0 1,1 0-1,-1 0 1,-24 0 0,49 0-16,-24 0 15,24 0 1,-25-25 0,1 25-1,-26 0 1,1-25-1,-1 25-15,1 0 16,-25 0 0,24 0-1,1 0 1,0 0 0,-1 0-1,26 0-15,-1 0 16,-24 0-1,-1 0 1,1 0 15,-25 0 16</inkml:trace>
  <inkml:trace contextRef="#ctx0" brushRef="#br0" timeOffset="14562.2836">28029 8954 0,'0'-24'15,"25"-1"17,0 25-17,0 0 17,0-25-32,-1 25 15,26 0 1,24 0-1,1 0 1,24 0 0,25 0-1,-25 0-15,0 0 16,323 0 0,-99 0-1,-75 0 1,-100 0-1,-48 0 1,-26 25-16,0-25 16,1 0-1,-25 0 1,-26 0 0,1 0-1,0 0 16,-25 25 1</inkml:trace>
  <inkml:trace contextRef="#ctx0" brushRef="#br0" timeOffset="16339.7333">3994 10145 0,'49'0'172,"1"0"-157,-25 0 1,-1 0 0,26 0-16,-25 0 31,0 0-31,24 0 15</inkml:trace>
  <inkml:trace contextRef="#ctx0" brushRef="#br0" timeOffset="17908.8508">10046 9971 0,'25'-24'15,"0"24"17,-1 0-17,1 0 1,0-25 0,0 25-1,24 0 1,75 0-1,25 0-15,74 0 16,-24 0 0,123 0-1,-24 0 1,-75 0 0,-49 0-1,-1 0-15,26 0 16,24 0-1,-49 0 1,-50 0 0,-25 0-1,-25 0 1,-49 0-16,0 0 16,0 0-1,0 0 48,-25 25 280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5:50:54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20712 9103 0,'0'50'94,"0"24"-94,0-49 15,0 0 1,0 0 0,25-25 62,0 0-16,-1 0-46,1 0 0,25 0-1,-1 0 1,26 0-16,-26-25 15,1 25 1,-25 0 0,0 0-1,-1-25 1,1 25 15,0 0-31,0 0 31,-25-25-15,25 25 203,-1 0-172,1 0-32,-25-24 32,25 24-31</inkml:trace>
  <inkml:trace contextRef="#ctx0" brushRef="#br0" timeOffset="2623.0126">8260 11485 0,'0'-25'62,"50"25"-46,24 0-1,25 0 1,0 0 0,25 0-16,-74 0 15,0 0 1,24 0-1,0 0 1,-24 0 0,0 0-1,-1 0 1,26 0 0,-1 0-1,1 0-15,-51 0 16,1 0-1,0 0 32</inkml:trace>
  <inkml:trace contextRef="#ctx0" brushRef="#br0" timeOffset="9262.3681">14287 12427 0,'0'-25'31,"25"25"16,0 0-16,0 0-15,25 0 15,-1 0-15,1 0 0,24 0-16,50 0 15,25-24 1,-75 24-1,1 0 1,-1 0 0,1 0-1,24-25 1,-50 25 0,1-25-1,0 25 1,-1-25-16,-24 25 31,0 0 0</inkml:trace>
  <inkml:trace contextRef="#ctx0" brushRef="#br0" timeOffset="11897.917">19521 12551 0,'25'0'125,"-25"-25"-94,25 25 0,25-24 1,-1 24-17,1 0-15,123 0 16,-73 0-1,-26 0 1,0 0 0,1 0-1,24 0-15,0 0 16,-24 0 0,-1 0-1,0 0 1,-24 0-1,-25 0 1,0 0-16,0 0 16</inkml:trace>
  <inkml:trace contextRef="#ctx0" brushRef="#br0" timeOffset="12070.5782">20762 12502 0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6757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Age Of 10 Students From User And Store In A List. Condition Is That, System Should Display Age That Greater Than 14 Year And Less Than 20 Year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37840" y="2214720"/>
              <a:ext cx="9492480" cy="1437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2205360"/>
                <a:ext cx="9511200" cy="14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8739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Step1: Get Age Of 10 Students From User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Step2: Store Into A List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Step3: Display Only That Age Which Is Greater Than 14 And Less Than 20 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END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1387" y="3125335"/>
            <a:ext cx="9616633" cy="162408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Name Of Different Students From User And Store In A List. Condition Is That, System Should Stored The Name Of Student That Start From Char ‘a’ And End At ‘a’ Char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73600" y="3277080"/>
              <a:ext cx="4706280" cy="1241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4240" y="3267720"/>
                <a:ext cx="4725000" cy="12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7357</TotalTime>
  <Words>117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154</cp:revision>
  <dcterms:created xsi:type="dcterms:W3CDTF">2021-11-08T00:20:31Z</dcterms:created>
  <dcterms:modified xsi:type="dcterms:W3CDTF">2022-09-08T12:14:06Z</dcterms:modified>
</cp:coreProperties>
</file>