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1:34:0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19968 7565 0,'3472'-74'1187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1:45:13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15230 10864 0,'0'-24'63,"0"-1"-17,25 25-30,49 0 0,1 0-1,24 0-15,50 0 16,148 0 0,-49-25-1,25 25 1,0 0-1,-50 0 1,-24 0 0,-1 0-1,50 0 1,-99 25 0,-74 0-16,-26-25 15,-24 24 1,0-24-1,0 0 1,-1 0 0,1 0 15,-25-99 0,75 99 204,49 0-220,-50 0-15,25 0 16,-24 0-1,-1 0 1,-49 0 0,25 0-1,-26 25 1,1-25 0,0 0-1,0 0-15,24 0 16,-24 0-1,0 0 1,25 0 0,-26 0 15,1 0 16,0 0-32,25 0 1,-1 0 0,-24 0-1,25 0 1,-26 0 0,1 0-1,0 0 1,0 0-1,0 0 64,24 0 186,1 0-249,-25 0-1,49 0 1,-49 0-16,24 0 16,-24 0-1,0 0 1,0 0 0,0 25-1,0-25 1,-1 0-1,1 0 1,0 0 0,0 0 31,0 0-16,-1 0 0</inkml:trace>
  <inkml:trace contextRef="#ctx0" brushRef="#br0" timeOffset="4805.2392">16396 9351 0,'0'-24'0,"-25"24"32,25 24 46,0 1-63,0 25 1,0-25 15,0-1-15,0 1 0,0 0-1,0 0 16,0 0-31,0-1 16,0 1 0,0 0 15,25-25-15,-25 25-1,0 0 16,0-1 16,25-24-15,24 0 30,-24 0-46,25-24-1,-1-1 1,125-50 0,-25 1-16,-75 49 15,-24 0 1,-1-24-1,-24 49 1,0-25 15,0 25-31,0 0 16,-25-25 0,24 25-1,1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3414" y="2009161"/>
            <a:ext cx="8050708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Find A Density Of An Object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88480" y="2696760"/>
              <a:ext cx="125028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9120" y="2687400"/>
                <a:ext cx="126900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Mass Of An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Volume Of That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Density Of That Object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8719" y="3234519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Find A Mass Of An Object Through Density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82800" y="3357720"/>
              <a:ext cx="1634400" cy="553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3440" y="3348360"/>
                <a:ext cx="1653120" cy="5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152</cp:revision>
  <dcterms:created xsi:type="dcterms:W3CDTF">2021-11-08T00:20:31Z</dcterms:created>
  <dcterms:modified xsi:type="dcterms:W3CDTF">2022-09-08T12:15:38Z</dcterms:modified>
</cp:coreProperties>
</file>