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4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0T01:51:45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15453 10864 0,'0'50'172,"0"-25"-157,0 0 1,0-1 0,0 1 15,0 0 0,0 0-31,0 0 47,25-25-31,0 49 15,25 1-15,24-25-1,-24 24-15,24-24 16,-24-25-1,-1 0 1,-24 0 0,25 0 15,-1-74 0,-49 24-31,25-24 16,-25 49-1,0 0 1,0-25 0,0 1-1,0 24 17,0 0-17,0 0-15,-25 1 31,0-1-15,1 0 0,-1 25-1,0-25 1,0 25 0,0 0 15,1 0 0,-1 0-15,-25 0-1,-24 0 1,-1 0 0,51 0-1,-1 0-15,0 0 16,0 0 15,50 25 94</inkml:trace>
  <inkml:trace contextRef="#ctx0" brushRef="#br0" timeOffset="991.5807">17264 10517 0,'0'25'78,"0"0"-62,0 0-1,25 24 1,-25-24 0,25 25-1,-25-1 1,24 50-16,-24-49 15,0-25 1,0 0 0,0-1 46,25-24-15</inkml:trace>
  <inkml:trace contextRef="#ctx0" brushRef="#br0" timeOffset="2118.863">18951 10294 0,'0'-25'47,"25"25"-16,-1 0-15,1 0 0,0 0-1,0 0 1,0 0-1,-25 25 1,0 0 0,0 0-1,0-1 1,0 1 0,0 0-1,0 25 16,0-26 1,0 1 15,0 0-32,24-25 95,1 0-95,0 0 1,25 0-1,-26 0-15,1 0 16,0 0 0,0 0-1,0 0 63</inkml:trace>
  <inkml:trace contextRef="#ctx0" brushRef="#br0" timeOffset="3539.2784">21952 9575 0,'25'0'109,"25"0"-93,-26 0 15,1 0 0,0 0-15,0 24 46,-25 1-15,0 0 0,0 0-47,0 0 31,0-1 1,0 1 61,0 0-77,25 0-16,24 0 31,-49-1-15,25-24 0,-25 25-1,25-25 16,-25 25-15,0 0 31,0 0-31,0-1-1,0 1 1,-25 0-1,0 0 17</inkml:trace>
  <inkml:trace contextRef="#ctx0" brushRef="#br0" timeOffset="4979.622">24532 9103 0,'25'0'78,"-1"0"-62,-24 25-1,0 25 1,0-25-16,25 24 16,0-24-1,-25 0 1,0 0 0,25-25-1,-25 24 1,25-24 15,-1 0-15,1 0-16,0 0 15,25 0 1,-26 0 0,1 0 15,25-49-16,-25-1 1,0 25 0,-1-24-1,1 24-15,-25 0 32,25 25-17,0 0 79,-25 25-78,0 25-1,25-26-15,-1 1 16,-24 25-1,25 24 1,0-24 0,-25-25-1,25-25 1,-25 24-16,0 1 141</inkml:trace>
  <inkml:trace contextRef="#ctx0" brushRef="#br0" timeOffset="6636.7488">26963 8533 0,'24'0'78,"-24"49"-62,25-24 0,0 0-1,0 0 1,0-25 0,0 0-1,-1 25 1,51-1-16,-26-24 15,1 0 1,0 25 0,-26-25-1,26 25 1,-25-25 0,-25 25-1,25-25 1,-25 25 46,0-1-46,-25 1 31,-25 0-16,25-25-15,1 0-1,-26 25-15,25-25 32</inkml:trace>
  <inkml:trace contextRef="#ctx0" brushRef="#br0" timeOffset="7355.9172">26963 8582 0,'0'-24'109,"49"-1"-77,26-25-17,-1 25 1,1-24 0,-1 24-16,-49 0 15,0 0 1,-1 25 31</inkml:trace>
  <inkml:trace contextRef="#ctx0" brushRef="#br0" timeOffset="10079.0001">13072 11906 0,'25'0'125,"-25"-25"-109,25 25 0,24-24-1,-24-1 1,0 0-16,0 25 31,0 0 0</inkml:trace>
  <inkml:trace contextRef="#ctx0" brushRef="#br0" timeOffset="10623.7742">13568 11435 0,'25'0'63,"0"0"-48,-25 25 1,25 0-1,-1 24 1,1 1 0,-25-25-16,25-1 15,-25 1 1,0 0 15</inkml:trace>
  <inkml:trace contextRef="#ctx0" brushRef="#br0" timeOffset="11179.6039">11187 12551 0,'25'-25'157,"0"25"-142</inkml:trace>
  <inkml:trace contextRef="#ctx0" brushRef="#br0" timeOffset="12075.8131">11435 12179 0,'50'-25'63,"-26"25"-47,1 0-1,0 0 1,0 0 15,0 0-15,-1 0-1,-24 25 1,25 25 0,-25-1-1,25 1 1,-25-25-1,0 24-15,0-24 32,0 0 15,25-25-16,0 0 16,-1 0-16,1 0-31,50-25 16,-26 25-1,-49-25 1,50 25-1</inkml:trace>
  <inkml:trace contextRef="#ctx0" brushRef="#br0" timeOffset="17477.5836">17314 8781 0,'0'-25'31,"0"0"47,0 0 79,24 25-79,1 0-63,0 0 1,0 0 0,0 0 15,-1 0-15,1 0 15,0 0-16,0 0 1,-25 25 0,25 0 15,-25 0 0,0 0 16,0-1-16,0 1 1,0 0-1,0 0 0,0 0-15,0-1-16,0 1 15,-25 0 1,25 0 0,-25 0 15,25 0-16,0-1 17,-25 1-1,25 0 0,-25-25-15,25 25-16,25-25 172,0 0-157,0 0 32,-25-25-16,25 25 1,0 0-1,-25-25-15,24 25-1,1-25 1,0 25 15,0 0-15,-25-24 31</inkml:trace>
  <inkml:trace contextRef="#ctx0" brushRef="#br0" timeOffset="17876.9456">17934 8930 0</inkml:trace>
  <inkml:trace contextRef="#ctx0" brushRef="#br0" timeOffset="19710.0862">18157 8533 0,'25'0'125,"0"0"-78,49 0-32,0-25 1,-24 25-16,-25 0 15,0 0 1,-1 0 15,1 0 32,-25 25 15,0 0-47,0-1 0,0 26-15,0-25-16,0 0 16,0-1 15,0 1 0,0 0 16,25-25-16,0 25-15,0-25 0,24 0 15,-49 25 0,25-25 0,-25 24-15,0 1 78,0 0-47,-25 0-32,25 0 1,-24-25-1,24 24 1,0 1-16,-25 0 16,0 0 31,0-25-16,0 25 47</inkml:trace>
  <inkml:trace contextRef="#ctx0" brushRef="#br0" timeOffset="22910.8108">18529 9302 0,'0'25'141,"25"-25"-125,-25 24-1,25 1-15,0 0 16,-25 0 0,24 0-1,-24-1 1,25 1-1,0 0 1,-25 0 0,25-25-16,-25 25 15,25-25 1,-25 24 0,24 1-1,-24 0 1,25 0-1,-25 0 1,25 24 0,0-24 15,-25 0-15,0 0 15,25-1-16,-25 1 17,0 0 15</inkml:trace>
  <inkml:trace contextRef="#ctx0" brushRef="#br0" timeOffset="24500.5669">19794 10468 0,'25'0'313</inkml:trace>
  <inkml:trace contextRef="#ctx0" brushRef="#br0" timeOffset="26439.9512">20067 9922 0,'0'0'0,"0"49"172,0 1-156,0-25-1,25 25 1,0 24-16,-25 0 16,49-24-1,-49 0 1,50-1-1,-25 26 1,49-26 0,-74-24-1,25 0 1,0 0-16,-25-1 16,24-24-1,-24 25 1,0 0 31,0 0 31,0 0-63,-24-1 32,-51-24-31,1 25 0,24 25-1,-24-50-15,-1 25 16,26-1-1,-1 1 1,1-25 0,-1 25-1,25 0 1,-74 0-16,25 24 16,24-24-1,25-25 1,-49 25-1,24 0 1,0-1 0,1 1-16,-26 0 15,51 0 1,-26 0 0,0 0-1,-24-1 1,49 1-16,0 0 15,1-25 1,-1 25 0,0-25-1,0 25 1,0-25 0,1 24-1</inkml:trace>
  <inkml:trace contextRef="#ctx0" brushRef="#br0" timeOffset="52108.499">22324 10393 0,'0'-25'141,"25"25"-125,0 0-1,24-24 1,-24 24-1,25-25 1</inkml:trace>
  <inkml:trace contextRef="#ctx0" brushRef="#br0" timeOffset="65340.3913">17487 9451 0,'25'0'109,"0"0"-62,0 0-32,0 0 1,-1 0 0,1 0-1,0 0 1,25 0 0,-1 0-1,26 0-15,-51 0 16,1 0-1,0 0 1,25 0 0,-26-25-1,76 25 1,-51-25 0,26 0-1,-26 25-15,1-25 16,-1 25-1,1 0 1,24-24 0,1-1-1,-25 0 1,-1 25 0,-24 0-1,25-25-15,-26 0 16,1 25-1,0-24 1,0-1 0,24-25-1,1 50 1,-25-49 0,0 24-1,-1-25 1,26 25-1,-50 0-15,50 1 16,-26-1 0,-24 0-1,0 0 1,25-24 0,-25 24-1,0 0 1,0 0-1,0 0-15,0 1 16,0-1 0,0 0-1,-25-25 1,1 26 15,24-1-15,-25 25-1,25-25 1,-50 0-16,50 0 16,-25 1-1,1 24 1,-1 0 0,0-25-1,0 25 1,0-25-1,1 0 1,-1 25-16,0 0 16,0 0-1,-24-25 1,24 1 15,-50 24-15,51-25-1,-1 0 1,-50 25-16,50-25 16,1 0-1,-26 1 1,-24 24 0,49-25-1,-25 0 1,25 25-1,1 0 1,-1-25 0,0 0-16,0 25 15,0 0 1,1 0 15,-1 0-15,0 0 15,0 0-15,0 0 46,1 25-46,-1-25-1,0 0 173,-25 25-188,1 0 16,24-25-1,0 0 1,0 25-1,1-25 17,-1 0-17,-25 24-15,50 1 16,-25-25 0,-24 25-1,24 0 1,0-25-1,0 0 1,25 25-16,-49-25 16,24 0 15,25 24-15,-25 1-1,0-25 1,0 25 15,1-25 0,24 25-15,-50-25-16,50 25 16,-25-1-1,-24 1 16,49 0-15,-25 0 0,0 0-1,25-1-15,-25 1 16,25 25 0,-25-25-1,1 24 1,-1-24-1,25 0 1,0 0-16,0-1 31,-25 1-15,25 0 0,0 0-1,0 0 1,0-1-1,0 1 1,0 0 0,0 0-1,0 25 1,0-26 15,0 1 0,0 0 1,0 0-17,0 0 17,0-1-1,0 1 16,0 0-16</inkml:trace>
  <inkml:trace contextRef="#ctx0" brushRef="#br0" timeOffset="81961.2224">22820 11112 0,'25'0'125,"0"0"-109,74 0 0,-24 0-1,24 0 1,50-24-1,-1-1 1,26-25-16,99 1 16,347-150-1,-198 75 1,-149 0 0,-75 50-1,25 24 1,-49 1-1,24-1 1,-24-24 0,0-1-16,-50-24 15,-100 74 235,26 25-234,74-25 0,223-99-1,125-49 1,-125 98-1,-124 1-15,-74 24 16,-75 25 0,26-24-1,-26 24 1,25-25 0,75-24-1,-50 0 1,-75 24-16,26 25 15,-50 0 1,-1 1 0,1 24-1,0 0 1,0-25 0,0 25-16,0-25 15,24 0 1,-24 25-1,0 0 17,0 0-17,-25-25 282,24 0-281,-24 1-1,25-26 1,0 50 0,-25-50-1,25 50-15,0-24 16,-25-26 0,0 0 15,0 26-16,0-26 1,0 25 15,0 0-15,0 1 0,0-1-1,0-25-15,0 25 31,0 1 1,0-1-17,0 0 1,0 0 0,-25 0-1,25-24 1,-25 24 15,0 0-15,0 25 15,25-25 0,-24 25 32</inkml:trace>
  <inkml:trace contextRef="#ctx0" brushRef="#br0" timeOffset="85357.7592">22200 9252 0,'0'0'0,"0"-25"16,0 1 15,-25 24 1,25-25-17,-24 25 1,24-25-1,-25 25 1,0 0-16,0 0 16,-24 0 15,24 0-15,0 0-1,0 0 1,-24 0-1,24 0 1,-25 0-16,25 0 16,1 25-1,-1-25 1,0 0 0,25 25-1,-50-25 1,50 24-1,-25-24 1,25 25 0,-24 0-1,24 0-15,-25-25 16,0 49 0,25-24-1,-25 50 1,25-51-1,0 51 1,0-50 0,0 24-1,0-24 1,0 25 15,0-1-15,0 1-1,0-1-15,0-24 16,0 0 0,0 0-1,0 0 1,0-1 0,0 1-1,25 0 1,-25 0 15,25 0 0,-25 0-31,0-1 16,25-24 0,-1 50 15,1-50-16,0 25 17,0-25-32,49 49 15,-24-24 1,24-25 0,-49 0 15,0 0 47,25 0-62,-1 0-1,1 0-15,-25 0 16,-1-25-1,1 25 17,-25-24-17,25 24 1,0-25 15,0 0 0,-25 0-15,0 0 15,24 25-15,-24-24 15,0-1-15,0 0-16,0-25 15,0 25 1,0 1 0,0-1-1,0-25 1,0 25 0,0 1-16,0-26 31,0 25-16,0-24 1,0 24 0,0 0 15,0 0-31,0-24 16,0 24 15,-24-50-16,24 51 1,0-51-16,0 26 31,0-1-15,0 25 0,0 0-1,0 1 1,0-1-1,0 0 17,0 0-17,0 0 17,-25 25-17,25-24 16,-25 24 1,0 0-17,0 0 32,25-25-31,-24 25 15,-1 0 32,0 0 15,0 0 47</inkml:trace>
  <inkml:trace contextRef="#ctx0" brushRef="#br0" timeOffset="94774.3561">22920 8260 0,'0'25'187,"0"0"-155,0-1-17,0 1 1,0 0 15,0 25-31,24-26 31,-24 1 1,0 0-17,25 0 1,0-25 15,0 0 16,0 0-31,-1 0-1,1 0 16,0 0-15,-25-25 0,25 25-16,-25-25 15,25 0 1,-25 1 15,0-1-15,24 50 93,-24-1-93,25 1-16,-25 25 15,0-25 1,25 24 0,-25-24-1,0 25 1,0-26 0,25-24 93</inkml:trace>
  <inkml:trace contextRef="#ctx0" brushRef="#br0" timeOffset="95112.2989">23465 8558 0</inkml:trace>
  <inkml:trace contextRef="#ctx0" brushRef="#br0" timeOffset="97396.5943">24036 8186 0,'-25'0'63,"0"0"-48,-24 0 17,24 0-1,0 0-15,25 24-1,-25-24 1,0 0-1,25 50 204,0-25-203,0 0 15,0-1-15,0 1-1,0 0 17,0 0-17,0 0 1,0-1 31,0 1 0,25-25 156,0-25-188,0-24 17,0 49-17,24-50 1,-24 50-1,0 0 1,-25-25-16,25 25 47,-1 0 47,-24 25-79,25-25 1,-25 25 0,0 0 46,0 0-46,25-1 15,-25 1 0,0 25-15,0-25-1,0-1 1,0 26-16,0-25 31,0 0 32,-25-25-48,0 0 1,1 24 15,-1-24-15,0 25 0,0-25-1,0 0 48</inkml:trace>
  <inkml:trace contextRef="#ctx0" brushRef="#br0" timeOffset="101374.3011">23168 8979 0,'24'0'141,"1"0"-125,25 0-1,-25 0 1,-1 0 0,1 0-16,0 25 15,0-25 1,0 0 15,-1 0 0,1 0-31,0 0 16,25 0 0,-26 0-1,1 0 1,25 0-1,24-25 1,1 25-16,-26-25 16,1 25-1,0 0 1,-1-24 0,1-1-1,-1 25-15,-24 0 16,25-25-1,-25 0 1,-1 25 0,26-25-1,24 1 1,-24-1-16,-50 0 16,50 0-1,-26 25 48,-24-25-48,25 25 1,0-49 31,-25-1-32,0 25 1,0 1 0,0-1-1,0-50-15,0 51 16,0-26 0,0 25-1,0-24 1,-25 49-1,25-25 1,0 0 0,-25 25-1,25-25 1,-24 0 0,-1 1 30,0 24-30,0-25 15,0 0 1,1 0-17,-1 25 1,-25-25-1,25 1 17,-24-1-17,24 25 1,0 0 0,0-25-16,1 0 31,-1 25-16,-25 0 1,25 0 0,1-25-1,-1 25 1,0 0 15,-25 0 0,25 0-15,-24 0 0,-1-25-1,25 25 1,-24 0 0,24 0-16,-25 0 15,26 0 1,-1-24-1,-25 24 1,25-25 0,1 25-1,-1 0 1,-25 0 0,25 0-1,1 0 1,-26 0-1,25 0 1,0 0-16,1 0 16,-1 0-1,-25 0 1,25 0 0,1 0-1,-1 0 1,0 0-16,0 0 31,25 25-15,-25-25-1,1 0 17,-1 24-32,-25 1 15,1-25 1,24 25-1,-25 0 1,50 0 0,-25 0-1,0-25-15,1 24 16,-1 1 0,0 0-1,0 0 1,0 24-1,1-24 17,24 25-17,-25-50 1,25 49 0,0-24-1,0 0 1,0 25 15,0-26-15,0 1 15,0 0-15,0 0-1,0 0 1,0-1-1,0 1 1,0 25 15,25-25 1,-25-1-17,24 1 1,-24 0-1,25-25 1,0 25 15,0 0 1,0-25-17,-25 24 1,24 1-1,1 0 17,0 0-1,0-25-15,-25 25-1,25-1-15,0 1 31,-1-25 1,1 25-17,0-25 1,-25 25 15,25-25-15,0 25-1,-1-25 32,1 0 16,0 0 31,-25 25-32,25-25-46</inkml:trace>
  <inkml:trace contextRef="#ctx0" brushRef="#br0" timeOffset="106099.6541">28178 7838 0,'0'25'78,"0"74"-62,0-49 0,0 0-1,0-1-15,25-24 31,-25 0-15,25-25 15,0 0 1,-1 0-17,1 0-15,0 0 16,0 0 15,0 0-15,-25-25-1,24 25 1,-24-25 0,0 0-1,0 1 1,-24 24 31,-1 0 0,0 0-32</inkml:trace>
  <inkml:trace contextRef="#ctx0" brushRef="#br0" timeOffset="106435.1313">28674 8086 0,'0'25'47</inkml:trace>
  <inkml:trace contextRef="#ctx0" brushRef="#br0" timeOffset="107269.1986">28947 7342 0,'0'0'0,"50"0"110,24-25-95,1 1 1,24-1-16,-50 0 15,-24 0 1,0 25 0,0 0 46,-25 25-31,25 25-15,-25-1 0,0 1-1,0 24-15,0-49 16,0 0 0,0 0-1,0-1 16</inkml:trace>
  <inkml:trace contextRef="#ctx0" brushRef="#br0" timeOffset="108672.6116">30014 7045 0,'0'24'78,"0"26"-62,0-25-1,0 24 1,0 1-1,0-25 1,24-25 0,1 49-1,0-24 1,0-25 15,0 0 0,-1 0-15,1 0 0,0-25-1,0-24 1,25-26 0,-26 26-1,26-26-15,-50 1 16,0 0-1,0 24 1,0 0 0,0 25-1,0-24 1,0 24 0,0-25-1,-25 26 1,0-1-1,-24 25 1,24 0 0,0-25-1,-25 0 1,26 25 31,24-25-16,0 1 32,24-1-48,1 25-15,0 0 16,0 0-1,0 0 1,0 0 0,-1 0 31,-24 25-16,0-1-31,0 1 15,0 25 17,0-25-17,0 24 17,-49 1-1,-26-1-31,50 1 15,-24-25 1,24 0 0,0 0-1,25-1 32</inkml:trace>
  <inkml:trace contextRef="#ctx0" brushRef="#br0" timeOffset="117308.8001">27384 9451 0,'0'-25'78,"0"0"-31,25 0-31,25 0-16,99-24 15,297-224 1,75 25 0,-124 25-1,-124 49 1,-100 50-1,-24 25 1,-25 24 0,0 1-1,-49-1-15,-1 26 16,-24 24 0,-1-25-1,1 26 1,-1 24-1,-24-50 1,0 50 250,0 0-235,0-25-31,0 0 16,-1 25-1,1-24 1,0 24-1,-25-25 1,25 25 0,0-25 15,-1 0-15,1 0-1,0 1 1,0 24 15,-25-25-31,25 25 16,-1-25-1,-24 0 17,25 0-17,0 25 1,-25-24 15,25 24-15,-25-25 62,0 0-63,0 0 1,25 0 0,-25 1-1,0-1 17,0 0 14</inkml:trace>
  <inkml:trace contextRef="#ctx0" brushRef="#br0" timeOffset="121343.8036">26541 8136 0,'25'25'156,"0"24"-124,-1-24-17,1-25 1,0 0 78,0 0-47,0 0-32,24-49 1,26-51-16,-1 26 15,-24-25 1,-1 49 0,1 0-1,-25 26 1,0-1 15,-1-25 0,1 25-31,50-24 16,-51 24 0,1 0-1,0 25 1,0-25 0,0 1-1,-1-1 1,26 0-1,-50 0-15,0 0 16,25 25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10T01:58:32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22523 10443 0,'0'-25'15,"0"50"95,0 24-79,0-24 0,0 0-15,0 0-1,24-25 1,1 25 15,0-25 32,0 0-48,0 0 1,24-25 0,26-25-16,-26 25 15,-24 25 1,25-49 0,-1 24-1,1 0 1,0 0-1,-26 25 1,-24-24 0,25-1-1,0 25 17</inkml:trace>
  <inkml:trace contextRef="#ctx0" brushRef="#br0" timeOffset="1715.9676">22027 11534 0,'0'0'0,"24"0"109,1 0-93,25 0 0,-25 0-1,24 0 1,-24 0 0,0 0-1,0 0 1,-1 0-1,26 0 1,0 0 0,-1 0-1,-24 0-15,25 0 16,-26 0 0,26 0 15,-25 0-16,0 0-15,24 0 16,-24 0 0,50 0-1,-26 0 1,1-25 0,-25 25-1,24 0-15,-24 0 16,0 0-1,0 0 1,-1 0 0,1 0-1,0 0 32,0 0-31,0 0 15,-1 0-15,51 0-1,-50 0 1,24 0 0,-24 0-1,0 0 1,0 0 124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11390" y="2881679"/>
            <a:ext cx="5036234" cy="11113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08625" y="2009160"/>
            <a:ext cx="10140286" cy="145097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Find Ceiling Of A Number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27320" y="2339640"/>
              <a:ext cx="7010280" cy="2179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7960" y="2330280"/>
                <a:ext cx="7029000" cy="21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521442" y="1621833"/>
            <a:ext cx="9144000" cy="326406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Find Ceiling (Smallest Number From Right Side)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Display That Number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91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  <a:scene3d>
            <a:camera prst="perspectiveHeroicExtremeRightFacing"/>
            <a:lightRig rig="threePt" dir="t"/>
          </a:scene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61134" y="3357348"/>
            <a:ext cx="8721970" cy="1210481"/>
          </a:xfrm>
          <a:prstGeom prst="roundRect">
            <a:avLst/>
          </a:prstGeom>
          <a:gradFill>
            <a:gsLst>
              <a:gs pos="0">
                <a:schemeClr val="accent6">
                  <a:satMod val="103000"/>
                  <a:lumMod val="102000"/>
                  <a:tint val="94000"/>
                  <a:alpha val="70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Find Celling And </a:t>
            </a:r>
            <a:r>
              <a:rPr lang="en-US" sz="2400" b="1" dirty="0">
                <a:solidFill>
                  <a:srgbClr val="002060"/>
                </a:solidFill>
              </a:rPr>
              <a:t>Floor</a:t>
            </a:r>
            <a:r>
              <a:rPr lang="en-US" sz="2400" dirty="0">
                <a:solidFill>
                  <a:srgbClr val="002060"/>
                </a:solidFill>
              </a:rPr>
              <a:t> Of A </a:t>
            </a:r>
            <a:r>
              <a:rPr lang="en-US" sz="2400" dirty="0" smtClean="0">
                <a:solidFill>
                  <a:srgbClr val="002060"/>
                </a:solidFill>
              </a:rPr>
              <a:t>Number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929720" y="3714840"/>
              <a:ext cx="500400" cy="437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0360" y="3705480"/>
                <a:ext cx="519120" cy="45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3753</TotalTime>
  <Words>55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143</cp:revision>
  <dcterms:created xsi:type="dcterms:W3CDTF">2021-11-08T00:20:31Z</dcterms:created>
  <dcterms:modified xsi:type="dcterms:W3CDTF">2022-09-08T12:16:45Z</dcterms:modified>
</cp:coreProperties>
</file>