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2:02:55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16917 7243 0,'0'0'0,"49"0"94,1 0-78,0 0-1,-1 0-15,50 0 16,50 0 0,-25 0-1,124 25 1,-99-25 0,0 25-1,-25-25 1,50 24-1,-26 1-15,-23-25 16,-1 25 0,-25-25-1,-25 0 1,-24 0 0,-1 0-1,-24 25 1,25-25-1,-25 25-15,24-25 16,1 0 0,-25 0-1,-1 0 1,1 0 218,50 0-218,73 0 0,1 0-1,25 0 1,0 0-1,-75 0 1,-25 0 0,-24 0-16,-1 0 15,1 0 1,-25 0 0,0 0-1,-1 0 1,1 0-1,0 0 1,0 0 0,0 0-1,-1 0-15</inkml:trace>
  <inkml:trace contextRef="#ctx0" brushRef="#br0" timeOffset="1186.7882">22944 7417 0,'0'-25'62,"50"25"-15,0 0-31,24 0 0,0 0-1,1 0 1,49 0-1,-50 0-15,1 0 16,-1 0 0,-24 0-1,-1 0 1,50 0 0,1-25-1,-1 25 1,25 0-1,-25 0 1,-24 0 0,-1 0-16,-24 0 15,-26 0 1,1 0 0,0 0-1</inkml:trace>
  <inkml:trace contextRef="#ctx0" brushRef="#br0" timeOffset="6195.6757">4961 8409 0,'50'0'109,"-26"0"-93,26 0 0,0 25-1,-1-25 1,-24 24 0,49-24-1,50 0 1,0 25-16,-24-25 15,-26 25 1,0-25 0,-24 0-1,0 25 1,74 0 0,-25-25-1,0 0 1,-24 0-16,-26 0 15,1 24 1,-1-24 0,-24 0-1,0 0 1,0 0 15,-25 25 0</inkml:trace>
  <inkml:trace contextRef="#ctx0" brushRef="#br0" timeOffset="11706.0983">3150 8508 0,'25'0'172,"25"0"-172,-26 0 16,1 0-1,0 0 1,0 0 15,0 0-15,-1 0 62,1 0-31,0 0-32,0 0 32,-25-25-31,25 25-1,-1 0 48,1 0-47,0 0-1,-25-25 1,50 25-1,-26 0 1,1 0 15,0 0 16,0 0-31,-25-24-1,25 24 1,24 0 0,1-25-16,-25 0 15,0 25 17,-25-25-17,24 25 1,1-25-1,0 25 1,-25-24 0,25 24 15,-25-25-15,25 25 15,-25-25 16,0 0-32,0 0 32,0 1-16,0-1-31,0 0 16,0-25 0,0 26-1,0-1 1,0 0 0,0-25-16,0 25 15,0-24 16,0-1 1,0 25-17,-25 25-15,25-49 16,-25 24 0,25 0-1,0 0 1,0 1-1,-25-1-15,25 0 16,0 0 0,-25 25-1,1-25 1,-1 25 15,0 0 0,0 0-15,0 0 15,1 0 1,-26 0-1,25 0 0,-25 0-31,26 0 31,-1 0-15,0 0 0,0 0-1,0 0 1,1 0-1,-1 0 1,0 0 0,0 0-1,0 0 1,1 0 0,-1 0-1,0 0 1,0 0 15,0 0-15,1 0-16,-1 0 31,25 25-15,-25 0-1,0-25 1,0 50 15,-24-1-15,24-24-1,-25 0-15,26 24 16,-26-24 0,50 25-1,-25-1 1,-24 51-1,49-51 1,-25 26 0,0-26-1,25-24-15,0 0 16,0 25 0,0 24-1,0 0 1,0-49-1,0 25 1,25-25 0,-25 24-1,0-24-15,49 0 16,-24 24 0,0-24-1,-25 0 1,25-25-1,-25 25 1,49 0 0,-24-1-1,0-24 1,0 0 0,0 0-1,-1 0 16,1 0-15,50 0 0,-1 0-1,-24 0-15,-26 0 16,1 0 0,0 0-1,0 0 1,-25-24-1</inkml:trace>
  <inkml:trace contextRef="#ctx0" brushRef="#br0" timeOffset="13509.5375">2034 7987 0,'0'25'93,"0"49"-77,0 1 0,0-26-1,0 1-15,0-25 16,0 0-1,0-1 17,0 1-17,0-50 95,0 1-95,0-1 1,0 0 0,0-25-1,0 26-15,0-26 16,0 0-1,0 1 1,0 24 0,0 0-1,0 0 1,0 50 109,50 25-109,-26-25-1,1 24 1,0-49-1,-25 25-15,25-25 16,0 25 15,-25 0 110,0-1-141,0 1 31,-25 25-15,0-25-1,-25 24 1,26-24-16,-1 0 16,0-25-1,0 49 1,0-49 15,1 25-15</inkml:trace>
  <inkml:trace contextRef="#ctx0" brushRef="#br0" timeOffset="15033.7099">2183 7888 0,'25'0'78,"-25"25"-62,24-1-1,1-24 1,0 25-1,-25 0 1,25-25-16,-25 25 16,25-25-1,-25 25 1,24-25 0,1 0-1,-25 25 1,25-25-1,-25 24 1,25-24 0,0 0 31,-1 0-1,1-24 48,-25-1-78,0 0-1,25-25 1,-25 1 0,25 24-1,0-50-15,-25 26 16,0 24 15,0 0 0,24 25-15,-24-25 15,0 1 1</inkml:trace>
  <inkml:trace contextRef="#ctx0" brushRef="#br0" timeOffset="30980.6817">1984 8806 0,'25'-25'188,"0"25"-157,0 0-15,0 0-1,-25-25-15,24 25 16,1 0 47,0-25-32,25 0-16,-1-24 1,-24 49 0,49-25-1,-24-25 1,-25 26-16,24-1 16,-24 25-1,0-25 1,0 0-1,0 0 17,-1 25-17,1 0 17,-25-24-17,25 24 32,-25-25 16,25 25-48,0 0 32,-25-25-16,25 25 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143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Acceleration Of An Object Having Velocity v </a:t>
            </a:r>
            <a:r>
              <a:rPr lang="en-US" sz="2800" dirty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</a:rPr>
              <a:t>n t Time.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5600" y="2607480"/>
              <a:ext cx="8117280" cy="57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40" y="2598120"/>
                <a:ext cx="813600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560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Change In Velocity From User (</a:t>
            </a:r>
            <a:r>
              <a:rPr lang="en-US" dirty="0" err="1" smtClean="0">
                <a:solidFill>
                  <a:srgbClr val="002060"/>
                </a:solidFill>
              </a:rPr>
              <a:t>vf</a:t>
            </a:r>
            <a:r>
              <a:rPr lang="en-US" dirty="0" smtClean="0">
                <a:solidFill>
                  <a:srgbClr val="002060"/>
                </a:solidFill>
              </a:rPr>
              <a:t>-vi)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Time In Second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Acceleration Of That Object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897040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Time Taken By An Object Having Velocity difference ‘dv‘ And ‘a’ Acceleration. Get Velocity And Acceleration From The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87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155</cp:revision>
  <dcterms:created xsi:type="dcterms:W3CDTF">2021-11-08T00:20:31Z</dcterms:created>
  <dcterms:modified xsi:type="dcterms:W3CDTF">2022-09-08T12:16:40Z</dcterms:modified>
</cp:coreProperties>
</file>