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0T02:11:47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18207 11708 0,'0'-25'16,"49"25"46,26 0-62,24 0 16,50 0-1,24-25 1,26 0 0,-1 1-1,50-1 1,-24 0-16,-51-25 16,-49 26-1,-49-1 1,-26 0-1,1 25 1,-1-25 0,-24 25-1,0 0 1,0 0 0,0 124 93,-25-25-109,0 1 16,0 73-1,0 50 1,0-24-1,0-25 1,0-100 0,0 0-16,0 1 15,0-26 1,0 1 0,0-25-1,0 0 48,0-1-63,0 1 31,-75 0-15,-49 25-1,-49-26 1,-26 26-1,-173 0 1,99-26 0,75 1-1,-1 0 1,1 0-16,24-25 16,75 0-1,25 0 1,-26 0-1,26 25 1,49-25 0,-24 0-1,24 0-15,0 0 16,0 0 15,0 0 0,1 0 16,-1 0-47,25-25 16,-25-50 0,0 1-1,25 0 1,0-1-1,0 26 1,0-1 0,0 25-1,0-24 1,0-1-16,0 0 16,0 26-1,0-26 1,0 0-1,0 1 1,0-1 0,0-24-1,0 49 1,0 0-16,0-24 16,0 24-1,0 0 1,0 0 15,0-25-15,0 26-1,0-1 1,0 0 0,0 0-16,0-24 15,0 24 1,25-50-1,0 51 17,-25-1-17,25 25 1,-25-25-16,24 0 16,1 25-1,-25-25 1,25 25-1,0-24 1,0-1 0,-1 0-1,1 25 1,0 0 0,25-25-1,-26 0 1,26 25-1,49 0 1,25-24-16,-74 24 16,24 0-1,1 0 1,-1 0 0,-24 0-1,-25 0 1,-1-25-1,1 25-15,0 0 16,0 0 0,0 0 31,-1 0-32,1 0 1,-25-25-1,25 25 1</inkml:trace>
  <inkml:trace contextRef="#ctx0" brushRef="#br0" timeOffset="1277.1242">13295 11361 0,'0'24'62,"-24"26"-46,24 0-1,0-1 1,0 1-16,0-1 16,0 1-1,24 0 1,-24-1 0,50 1-1,-25-25 1,24-1-1,1-24 1,0 25-16,49-25 16,0 0-1,-49 0 1,-1-25 0,1 1-1,-25-26 1,-1 0-1,1 1-15,-25-50 32,0 24-32,0 26 15,0-1 1,0 0 0,-25 26-1,-24-1 1,-1 0-1,1 0-15,-1 0 16,0 25 0,1 0-1,-1 0 1,25 0 0,1 0-1</inkml:trace>
  <inkml:trace contextRef="#ctx0" brushRef="#br0" timeOffset="1679.4402">13816 11633 0</inkml:trace>
  <inkml:trace contextRef="#ctx0" brushRef="#br0" timeOffset="2054.2988">13692 12005 0,'0'50'0,"0"-25"0,0 0 16,0 24 0,0 26-1,-25-26 1,25-24 0,0 0-1,-24 49 1,24-49 15,0 0-31,-25 0 16,25 0-1,0-1 1,0 1 0</inkml:trace>
  <inkml:trace contextRef="#ctx0" brushRef="#br0" timeOffset="2568.907">13841 11981 0,'0'-25'0,"25"25"16,0 49 46,24 1-46,26 49 0,-1-24-1,0 24-15,-24 50 16,0 49-1,-1 1 1,-24-51 0,0-48-1,-25-51 1,0-24-16,0 0 31</inkml:trace>
  <inkml:trace contextRef="#ctx0" brushRef="#br0" timeOffset="3043.6613">13667 13196 0,'-24'-25'16,"48"25"78,-24 50-79,0-25 1,0 0-1,0-1 1,0 26-16,0-25 31</inkml:trace>
  <inkml:trace contextRef="#ctx0" brushRef="#br0" timeOffset="4308.8153">14213 12824 0,'0'-25'16,"25"25"0,-25-25-16,25 25 15,24-49 1,26-26 0,49 1-1,25 0 1,24-50-1,-24 0 1,-25 24-16,-25 1 16,25 25-1,-49-1 1,-26 50 0,26-24-1,-26 49 1,26-25-1,-1 25 1,25-25-16,1 25 16,-26-25-1,0 1 1,-24 24 0,-25 0-1,0-25 1,24 25 218,26 0-218,49 0-1,0 74 1,0-49 0,0 25-1,0-1-15,-50-24 16,1-25 0,-26 0-1,-24 25 1,25 0-1,-1-25 1,-24 0-16,49 24 31,-24-24-31,-25 25 16,0-25 0,-1 0-1,1 25 1,0-25-1,0 25 1,25-25 0,-1 0-1,-24 25 17</inkml:trace>
  <inkml:trace contextRef="#ctx0" brushRef="#br0" timeOffset="5252.3493">17487 11931 0,'25'25'109,"0"-25"-109,0 25 16,24-1 15,1 1 0,-25 0-15,0-25-1,-1 0 48,-24 25-32,0 0 16,0-1-47,-49-24 16,24 25-1,0 0 1,-24-25-1,24 25 1,0 0 0,0-25-1,0 0 1,0 0 0,25 25-1,-24-25 1,-1 0 46</inkml:trace>
  <inkml:trace contextRef="#ctx0" brushRef="#br0" timeOffset="12838.4882">18951 10393 0,'0'0'0,"0"25"78,0 0-63,0 0 1,0-1-16,0 1 16,0 0-1,0-50 157,0-24-156,0-1 15,25 25-15,-1 0-16,-24 1 31,25 24-15,0 0 62,0 0-78,0 0 31,-25 49 0,24-49-15,-24 25-16,25-25 125,0 0-110,0-25 17,24 0-17,-24 1-15,25-26 16,-25 25 0,24 0-1,1 1 1,-50-1-1,25 25 1,-1 0 31,26 49 0,-25-24-47,-25 0 15,25 0 17,-25 0-17,0-1 17</inkml:trace>
  <inkml:trace contextRef="#ctx0" brushRef="#br0" timeOffset="14735.152">20414 10517 0,'0'25'125,"0"0"-94</inkml:trace>
  <inkml:trace contextRef="#ctx0" brushRef="#br0" timeOffset="16374.4955">20910 10195 0,'-24'0'78,"-1"0"-62,0 0 15,0 0-15,0 0-1,25 25 1,-24-25 31,24 24-32,-50 1-15,25 0 16,0 25 0,0 24-1,1-49 1,24 24 0,0-24-1,0 25 1,0 24-16,0-24 15,0-25 1,0 24 0,24-49 15,1 0-15,0 0-1,25 0 1,-25 0-16,-1 0 31,1 0-31,0 0 31,25-25-15,-1-24 15,-49 24-15,25 0-1,0-24 1,0-1-16,24-24 16,-49 24-1,25 25 1,-25 0 0,25-24-1,0 24 1,-25 0-1,0 0 1,0 1 47,0-1-17,0 50 95,0 24-110,0 1-15,0 49 0,0 0-1,0-24 1,24-51-1,-24 26 1,25-50-16,-25 25 16,25-25 15,-25 25-15,25-25 62</inkml:trace>
  <inkml:trace contextRef="#ctx0" brushRef="#br0" timeOffset="21745.0375">21456 11311 0,'0'0'0,"0"-25"63,25 0-47,-25 1 15,0-1-16,25 0 1,-25 0 0,0 0-1,0 0-15,0 1 32,0-1-1,0 0-16,24 0 1,-24-49 0,0 24-16,0-24 15,0 24 1,0 1 0,0-1-1,0 25 1,0-24-1,0 24 1,0 0 0,0 0-1,0 0-15,0 1 16,0-51 0,0 50-1,-24-24 1,24-1-1,-50 1 1,50 24 0,-25 0-1,-24-25-15,24 26 16,0 24 0,25-25-1,-25 25 16,0 0 1,-24 0-1,24 0 203,-25-25-218,26 0 0,-1 25-1,-25-25 1,50 0-1,-49 25 1,49-24 0,-25-1-1,-25 0 1,25 25 0,-24-25-1,24 0-15,-25 1 31,26-1-15,-26 25 0,0 0-1,-24-25 1,-1 0 0,-49 25-1,50-25 1,0 25-1,-1 0-15,1 0 32,24 0-32,-24 0 15,24 0 1,-49 0 0,25 0-1,24 0 1,25 0-1,0 0 1,-24 0 0,24 0-16,0 0 31,-25 0 188,-24 25-204,-25 0 1,-50 25 0,-25-26-1,-24 1 1,124-25-1,-1 25 1,1 0 0,49 0-16,0-25 15,-25 24 1,26 1 0,-1 0-1,-25 0 1,25 0 15,1 0-15,24-1-1,-25 26 1,0 0 0,25-26-1,0 1 1,-25 50-1,0-51 1,25 51 0,0-26-1,0 1-15,0 0 16,0 24 0,0-24-1,0-1 1,0-24-1,25 0-15,-25 24 16,25 1 0,0-25-1,0 24 1,-1-49 0,-24 25-1,25 0 1,0 25-1,0-50 1,0 49-16,-1-24 16,1 0-1,0 0 17,0 0-17,25 24 1,-1 1-1,1-25 1,24-1 0,1 1-16,-51-25 15,26 0 1,24 25 0,26-25-1,-26 0 1,0 25-1,-49-25 1,0 25 0,25-25-16,-1 0 15,100 0 1,-25 0 0,-49 0-1,-1 24 1,-24-24-1,-1 0 1,-24 0 0,0 0-16,0 0 15,-1 0 17,1 0 202,25 0-218,49 0-1,124 0 1,-49 0-1,-100 0 1,1 0-16,-26 0 16,26 0-1,-26 0 1,26 0 0,-1 0-1,-24 0-15,-1-24 16,-24 24-1,25-25 1,-25 25 0,-1 0-1,1-25 1,0 25 0,0 0-1,-25-25-15,25 25 16,-1-25 31,1 25 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0T02:18:24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16520 11435 0,'25'0'94,"24"0"-79,26 0 1,24 0-16,75 0 16,322 0-1,-124 25 1,25 0 0,148-25-1,-123 0 1,-124 0-1,-1 0-15,-49 0 16,0 0 0,-49 0-1,-1 24 1,-98-24 0,-51 0-1,-24 0-15,25 0 16,24 0 234,25 0-235,100 0-15,24 0 16,0 0 0,25 0-1,-74 0 1,-75 0 0,-25 0-16,-24 0 15,0 0 1,24 0-1,-24 0 1,-1 0 0,1 0-1,-1 0 1,-24 0-16,0 0 31,0 0-15,0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94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9884" y="2047163"/>
            <a:ext cx="11477767" cy="2361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Python Program To Find Force Of A Man On A Object Which Have  Mass And Acceleration. Get Mass And Acceleration From User</a:t>
            </a:r>
          </a:p>
          <a:p>
            <a:pPr lvl="1"/>
            <a:r>
              <a:rPr lang="en-US" sz="2400" b="1" dirty="0" smtClean="0">
                <a:solidFill>
                  <a:srgbClr val="002060"/>
                </a:solidFill>
              </a:rPr>
              <a:t>Formula: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smtClean="0">
                <a:solidFill>
                  <a:srgbClr val="002060"/>
                </a:solidFill>
              </a:rPr>
              <a:t>F = ma 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777560" y="3500280"/>
              <a:ext cx="2973600" cy="1313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8200" y="3490920"/>
                <a:ext cx="2992320" cy="13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1"/>
            <a:ext cx="9144000" cy="346878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Mass Of 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 Object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Get Acceleration That Produced In A Object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Find Force Of A Man That Exerted On Object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487607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Python Program To Find Mass Of A Object That Accelerated By Man.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947200" y="4116600"/>
              <a:ext cx="2250720" cy="27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7840" y="4107240"/>
                <a:ext cx="226944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5784</TotalTime>
  <Words>75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155</cp:revision>
  <dcterms:created xsi:type="dcterms:W3CDTF">2021-11-08T00:20:31Z</dcterms:created>
  <dcterms:modified xsi:type="dcterms:W3CDTF">2022-09-08T12:16:33Z</dcterms:modified>
</cp:coreProperties>
</file>