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38" d="100"/>
          <a:sy n="38" d="100"/>
        </p:scale>
        <p:origin x="14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10T02:21:54.0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13221 8161 0,'25'0'94,"49"0"-79,1 0 1,73 0 0,51 0-1,-1 0 1,-24 0 0,-75 0-1,100 25-15,-1-25 16,-24 0-1,-1 0 1,-49 0 0,-25 0-1,1 0 1,-1 0 0,0 24-1,-49-24 1,-1 0-1,1 0 204,24 0-203,75 0-1,-74 0 1,-1 0-16,0 0 16,-24-24-1,24 24 1,26-25 0,73 25-1,-49-25 1,50 0-1,0 0 1,24 25-16,-49 0 16,-50 0-1,0 0 1,1 0 0,-1 0-1,-25 0 1,1 0-1,-1 25 1,-24-25 0,-26 0-1,51 0 220,49 0-220,49 0 1,51-25 0,-75 25-16,-50 0 15,-25 0 1,1 0-1,-51 0 1,26 0 0,-25 0-16,0 0 31</inkml:trace>
  <inkml:trace contextRef="#ctx0" brushRef="#br0" timeOffset="8925.8866">5680 11683 0,'0'50'63,"0"-26"-47,0 1-1,0 25 1,0 24-1,0 25 1,0-24-16,0-1 16,0 26-1,0 48 1,0 26 0,0-25-1,0-50 1,0 25-16,0-99 15,0 24 1,0-24 0,0 0-1,0 0 17</inkml:trace>
  <inkml:trace contextRef="#ctx0" brushRef="#br0" timeOffset="9825.6363">6623 12973 0,'0'25'78,"0"-1"-62,0 1 15,0 0-15,0 0-1,0 24 1,0-24 15,0 25-15,0-25-1,0 0 1</inkml:trace>
  <inkml:trace contextRef="#ctx0" brushRef="#br0" timeOffset="11693.8738">6697 12402 0,'0'0'16,"-25"0"-1,-24 0 1,49 25 0,-75-25-1,51 25 1,-1 25 0,-25-26-1,25 1-15,1 0 16,-1 0-1,0 24 1,-25 1 0,-49 74-1,74 0 1,-24-50 0,24 1-1,0-1 1,25-24-1,0 0-15,0-1 16,0 1 0,0 24-1,0-24 1,0-1 0,0 26-1,0-26 1,0-24-1,25 0-15,25 25 16,-26-26 0,51 1-1,-1 0 1,25 0 0,-24-25-1,-26 0 1,1 25-1,-25-25 1,0 0 0,-1 0-1,26 0 1,0 0 0,24 0-1,-24 0 1,24 0-1,-24-50 1,-1 25 0,1-24-16,-25 24 15,24-25 1,-49 1 0,25 24-1,0-25 1,0-24-1,-25-1 1,0-24 0,0 50-1,25-26-15,-25 25 16,0 1 0,24-50-1,-24-1 1,0 26-1,0 0 1,0 24 0,0 0-1,0 26 1,0-1-16,-24-25 16,-26 25-1,50 1 1,-25 24-1,0 0 1,1-25 0,-1 0-1,0 25 1,0-25-16,0 25 31,1 0-15,-1 0-1,-25 0 1,25 0 0,1 0-1,-1 0 1,-25 0 0,25 0-1,-24 0 1,24 0 15,0 0 16,0 0-31,25-25 77,0 1-61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10T02:29:16.0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22200 12080 0,'0'-25'0,"50"0"31,24 25-16,1 0 1,-1 0 0,0 0-1,125 0-15,99-49 16,-1-1 0,-24 25-1,0 0 1,-50 25-1,0-24 1,1 24-16,-76 0 16,1 0-1,-49 0 1,-26 0 0,0 0-1,1 0 1,-50 0-16,-1 0 15,1 0 1,0 0 0,0 0-1,74 0 204,0 0-203,-24 0-16,-1 0 15,0 0 1,1 0 0,-26 0-1,1 0 1,0 0-16,-1 0 15,1 0 1,-25 0 0,0 0-1,-1 0 1,1 0 0,0 0 30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95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39884" y="2047164"/>
            <a:ext cx="11477767" cy="316628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Write Python Program To Get Number From User To Display Table In Reverse Order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Example: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2 * 10 = 20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2 * 09 = 18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And so on  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044800" y="2910960"/>
              <a:ext cx="4831560" cy="2090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5440" y="2901600"/>
                <a:ext cx="4850280" cy="210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1"/>
            <a:ext cx="9144000" cy="3468783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Step1: Get A Number From User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Step2: Display Table Of That Number In Reverse Order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61134" y="3357348"/>
            <a:ext cx="8721970" cy="1487607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Write Python Program To Get Number From User To Display Table In Reverse Order</a:t>
            </a:r>
            <a:r>
              <a:rPr lang="en-US" sz="2400" b="1" dirty="0" smtClean="0">
                <a:solidFill>
                  <a:srgbClr val="002060"/>
                </a:solidFill>
              </a:rPr>
              <a:t>. Number Should Multiply With Odd Number Only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992000" y="4268520"/>
              <a:ext cx="1429200" cy="80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82640" y="4259160"/>
                <a:ext cx="1447920" cy="9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5807</TotalTime>
  <Words>76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156</cp:revision>
  <dcterms:created xsi:type="dcterms:W3CDTF">2021-11-08T00:20:31Z</dcterms:created>
  <dcterms:modified xsi:type="dcterms:W3CDTF">2022-09-08T12:16:27Z</dcterms:modified>
</cp:coreProperties>
</file>