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38" d="100"/>
          <a:sy n="38" d="100"/>
        </p:scale>
        <p:origin x="14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10T02:50:36.1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17487 8607 0,'25'-49'47,"0"49"-31,49-25-1,298 25 1,-248-25-1,323 25 1,-25 0 0,-125 0-1,-24 0 1,-50 25-16,25 0 16,-99-1-1,25 1 1,-100 0-1,75-25 1,-75 0 0,-24 0-1,-25-25-15,49 0 219,1 1-203,98-1-16,51 0 15,73 0 1,323-49 0,-198 49-1,-149 25 1,-75 0-1,-49 0 1,-25 0 0,25 0-1,-50 0 1,-24 0-16,-26 0 16,-24 0 15,0 0 0,0 0-15,-1 0 202,1 25-186</inkml:trace>
  <inkml:trace contextRef="#ctx0" brushRef="#br0" timeOffset="727.9961">23887 8409 0,'25'0'313,"0"0"-313,-1 0 15,26 0 1,24 0 0,1 0-1,-26 25 1,1-25-16,-25 0 15,24 0 1,-24 0 0,0 0 15,0 0-15,-25 24 15,25-24 47</inkml:trace>
  <inkml:trace contextRef="#ctx0" brushRef="#br0" timeOffset="3382.2845">12452 10988 0,'0'0'0,"-50"0"16,26 0 0,-76 25-1,1 25 1,25-25-1,-26 24-15,76-24 16,-1-25 0,0 0-1,25 25 1,0 49 78,0 26-79,0-26 1,0 0 0,0-24-1,0 49 1,0 50-1,0 0-15,0-50 16,25 50 0,-25-75-1,0 1 1,0-1 0,0 1-1,0-51 1,0 51-16,0-50 15,25 24 1,-25-24 0,0 0 15,24-25 0,1 25-15,0-25-1,0 0 1,24 0 0,-24 24-1,0-24 1,0 0 0,0 0-16,0 0 15,-1 0 1,1 0 62</inkml:trace>
  <inkml:trace contextRef="#ctx0" brushRef="#br0" timeOffset="5130.8652">20464 9897 0,'25'0'172,"-1"0"-157,26 0 1,24 0 0,1-25-16,-25 25 15,-1 0 1,1 0 0,-25 0-1,-1 0 16,1 0-15,0 0 15,0 124-15,0-49 0,-25-1-1,0-49 1,0 25-1,0-26-15,0 1 16,0 0 0,0 25-1,24 98 1,-24-48 0,25-51-1,-25 1 1,25-25-1,-25-1-15,0 1 79,-25-25-48,-24 50-16,-75 74-15,0 0 16,-1 0 0,-23-25-1,24-49 1,0-1 0,24 1-1,26-50 1,49 25-1,0-25 1,1 0 0</inkml:trace>
  <inkml:trace contextRef="#ctx0" brushRef="#br0" timeOffset="6352.74">13072 11460 0,'0'-25'0,"0"0"32,50 0-1,24 1-16,-24 24-15,24 0 16,-24 0 0,-1 0-1,-24 0 1,0 0 0,-25 49 15,0 1 0,0-1-15,0 26-1,-25 74 1,-24-75 0,24 0-1,0-49-15,0 0 16,25 0-1,0 0 17,50-25 93</inkml:trace>
  <inkml:trace contextRef="#ctx0" brushRef="#br0" timeOffset="6833.881">14139 11708 0,'0'25'15,"0"-1"1,-25 1 0,0 0-1,-25 25 1,26-26 0,-1 1-1,0 0 1</inkml:trace>
  <inkml:trace contextRef="#ctx0" brushRef="#br0" timeOffset="8000.3157">13419 12005 0,'-24'0'16,"24"25"-1,24-50 95,26 1-95,-25 24 1,0 0 62</inkml:trace>
  <inkml:trace contextRef="#ctx0" brushRef="#br0" timeOffset="9146.6467">15156 10988 0,'-25'0'62,"0"0"-46,-49 0-16,24 25 15,0-25 1,26 25 0,-1-25-1,0 0 32,25 74-16,0-49-15,0 25 0,0-25-1,0 24 17,0-24-17,0 0 1,0 0 15,50-25 47,-1 0-62,26 0-1,-26 0-15,-24 0 16,0 0 0,24 0-1,-24 0 17,0 0-1,0 0-16,-25 25 1,0-1 15,0 1 1</inkml:trace>
  <inkml:trace contextRef="#ctx0" brushRef="#br0" timeOffset="9554.3136">16049 11460 0,'0'25'62,"0"-1"-30,-25-24-32,0 0 15,25 25 1</inkml:trace>
  <inkml:trace contextRef="#ctx0" brushRef="#br0" timeOffset="10610.2038">16694 11013 0,'0'50'79,"0"-25"-48,0-1 0,0 1-15,24-25 31,26 0-32,0 0 1,-26 0 31,-24-25-32,25 1 1,-25-1-16,0 0 16,0 0-1,0 0 1,0 1-1,0-1 1,0 0 0,-25 25-1,1 0 1,-1 0 15,0 0 16</inkml:trace>
  <inkml:trace contextRef="#ctx0" brushRef="#br0" timeOffset="11288.5532">17884 10988 0,'0'25'78,"0"0"-46</inkml:trace>
  <inkml:trace contextRef="#ctx0" brushRef="#br0" timeOffset="12372.396">18083 10517 0,'24'0'32,"26"-25"14,24 25-46,-49-24 16,25 24 0,-25 0-1,-1 0 1,-24 24 62,0 1-47,0 0-15,0 0 46,0 0-30,25-25-17,0 24 1,0 1 0,0 25-16,-1-25 15,1-1 1,-25 26-1,0-25 17,0 0-1,0-1 0,0 1 47</inkml:trace>
  <inkml:trace contextRef="#ctx0" brushRef="#br0" timeOffset="12750.3968">19050 10864 0</inkml:trace>
  <inkml:trace contextRef="#ctx0" brushRef="#br0" timeOffset="14771.9712">19794 10021 0,'0'50'79,"0"24"-64,0 1 1,0-26-1,0 1 1,0-25 0,0-1-16,0 26 15,0-25 1,0 0 15,0-1 16,50-24-31,-25 0-1,-1 0 1,1 0-16,0 0 62,-25-24-30,25 24-32,0-25 15,-25 0 1,24 25 0,1-50-1,0 26 1,0-1-16,0 25 15,-1 0 64,-24 25-64,0 24 1,25 1-16,-25-25 15,0 24 1,25-24 0,-25 25-1,0-26 1,0 1-16,0 0 16,0 0 30,0 0-14,0-1 15</inkml:trace>
  <inkml:trace contextRef="#ctx0" brushRef="#br0" timeOffset="19420.366">16644 10368 0,'0'0'0,"0"25"16,-25-25-16,0 0 15,-24 50 1,24-1 0,-25 1-1,26-25 1,-1 24 0,0-24-1,25 0 1,-25-25-16,25 50 47,0-1-32,-25 26 1,0-26 0,25 1-1,0-1 1,0 1-1,0 24-15,0-49 16,0 0 0,0 25-1,0 148 1,50-99 0,0-24-1,-25-1 1,24-74-1,-24 25 1,0 0 0,49 0-1,-24-25-15,-1 0 16,1 0 0,24 0-1,-24 24 1,0-24-1,-1 0 1,-24 0 0,25 0-16,-26 0 15,1 0 1,0 0 15</inkml:trace>
  <inkml:trace contextRef="#ctx0" brushRef="#br0" timeOffset="20249.6662">17239 11361 0,'0'0'0,"0"-75"16,0 1-1,0-26 1,0 26-16,0 0 16,0-26-1,0 1 1,0-50-1,-25 50 1,1 25-16,-1-1 16,0 51-1,0-1 1,25 0 0,-49 0-1,24-24 1,-25 24-16,25 0 15,1 0 1,-51 0 0,26 1-1,24 24 1,-25-25 0,-24 0-16,-1 25 15,26 0 1,-26 0-1,51 0 1,-26 0 0,25 0-1,0 0-15,0 0 32,1 25-17,24 0 16,-25-25-15,25 24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97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56392" y="2077399"/>
            <a:ext cx="10044752" cy="145097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Find Middle Element Of List Items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295160" y="3018240"/>
              <a:ext cx="4501080" cy="1580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800" y="3008880"/>
                <a:ext cx="4519800" cy="159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846161" y="1621832"/>
            <a:ext cx="9819281" cy="502462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Create A List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Insert Element (Number Type) To List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Find Middle Number Of That Element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Display </a:t>
            </a:r>
            <a:r>
              <a:rPr lang="en-US" smtClean="0">
                <a:solidFill>
                  <a:srgbClr val="002060"/>
                </a:solidFill>
              </a:rPr>
              <a:t>Middle Element </a:t>
            </a:r>
            <a:r>
              <a:rPr lang="en-US" dirty="0" smtClean="0">
                <a:solidFill>
                  <a:srgbClr val="002060"/>
                </a:solidFill>
              </a:rPr>
              <a:t>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61134" y="3357348"/>
            <a:ext cx="8721970" cy="1210481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Find </a:t>
            </a:r>
            <a:r>
              <a:rPr lang="en-US" sz="2400" b="1" dirty="0" smtClean="0">
                <a:solidFill>
                  <a:srgbClr val="002060"/>
                </a:solidFill>
              </a:rPr>
              <a:t>Square Root </a:t>
            </a:r>
            <a:r>
              <a:rPr lang="en-US" sz="2400" dirty="0" smtClean="0">
                <a:solidFill>
                  <a:srgbClr val="002060"/>
                </a:solidFill>
              </a:rPr>
              <a:t>Of Middle Element Of List Items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3824</TotalTime>
  <Words>63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142</cp:revision>
  <dcterms:created xsi:type="dcterms:W3CDTF">2021-11-08T00:20:31Z</dcterms:created>
  <dcterms:modified xsi:type="dcterms:W3CDTF">2022-09-08T12:16:15Z</dcterms:modified>
</cp:coreProperties>
</file>