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98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4223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Count Prime Number From 1 To 100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Prime Number From 100 To 1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5012</TotalTime>
  <Words>30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150</cp:revision>
  <dcterms:created xsi:type="dcterms:W3CDTF">2021-11-08T00:20:31Z</dcterms:created>
  <dcterms:modified xsi:type="dcterms:W3CDTF">2022-09-08T12:16:08Z</dcterms:modified>
</cp:coreProperties>
</file>