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10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Find Gravitational Force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71316" y="1403469"/>
            <a:ext cx="9144000" cy="4587898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Get A Mass Of Two Objects Store In Variables As M1, M2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Find Products Of That Object’s Mass Product = m1*m2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Make G Value As Constant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Get distance between two objects as 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Use Gravitational Formula  F = (G*(m1*m2))/r*r To Find Gravitational Force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Display Result To User With Suitable Unit.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Find Coulomb Force between two charges.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5307</TotalTime>
  <Words>106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170</cp:revision>
  <dcterms:created xsi:type="dcterms:W3CDTF">2021-11-08T00:20:31Z</dcterms:created>
  <dcterms:modified xsi:type="dcterms:W3CDTF">2023-09-19T08:43:30Z</dcterms:modified>
</cp:coreProperties>
</file>