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list on run time, display list element, and also find max and min item from list of integers using OOP.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44411"/>
            <a:ext cx="9144000" cy="465613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method to create a list of 5 integer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method to display list element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method to find max and min value from list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objects for all methods to run code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See the result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569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list on run time, display list element, and also find max and min item from list of integers using Procedural Programming.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5123</TotalTime>
  <Words>126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2023-10-19T10:27:25Z</dcterms:modified>
</cp:coreProperties>
</file>