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the addition of a list element to create a new list. Add element of list as 1st and 2</a:t>
            </a:r>
            <a:r>
              <a:rPr lang="en-US" sz="2800" baseline="30000" dirty="0">
                <a:solidFill>
                  <a:srgbClr val="002060"/>
                </a:solidFill>
              </a:rPr>
              <a:t>nd</a:t>
            </a:r>
            <a:r>
              <a:rPr lang="en-US" sz="2800" dirty="0">
                <a:solidFill>
                  <a:srgbClr val="002060"/>
                </a:solidFill>
              </a:rPr>
              <a:t>, 2</a:t>
            </a:r>
            <a:r>
              <a:rPr lang="en-US" sz="2800" baseline="30000" dirty="0">
                <a:solidFill>
                  <a:srgbClr val="002060"/>
                </a:solidFill>
              </a:rPr>
              <a:t>nd</a:t>
            </a:r>
            <a:r>
              <a:rPr lang="en-US" sz="2800" dirty="0">
                <a:solidFill>
                  <a:srgbClr val="002060"/>
                </a:solidFill>
              </a:rPr>
              <a:t> and 3</a:t>
            </a:r>
            <a:r>
              <a:rPr lang="en-US" sz="2800" baseline="30000" dirty="0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, 3</a:t>
            </a:r>
            <a:r>
              <a:rPr lang="en-US" sz="2800" baseline="30000" dirty="0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 and 4</a:t>
            </a:r>
            <a:r>
              <a:rPr lang="en-US" sz="2800" baseline="30000" dirty="0">
                <a:solidFill>
                  <a:srgbClr val="002060"/>
                </a:solidFill>
              </a:rPr>
              <a:t>th</a:t>
            </a:r>
            <a:r>
              <a:rPr lang="en-US" sz="2800" dirty="0">
                <a:solidFill>
                  <a:srgbClr val="00206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430764"/>
            <a:ext cx="9144000" cy="475167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 1: Get the length of the list from the user.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element from user up to user entered number as in step1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Store the user number in the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Add list element as 1st and 2</a:t>
            </a:r>
            <a:r>
              <a:rPr lang="en-US" baseline="30000" dirty="0">
                <a:solidFill>
                  <a:srgbClr val="002060"/>
                </a:solidFill>
              </a:rPr>
              <a:t>nd</a:t>
            </a:r>
            <a:r>
              <a:rPr lang="en-US" dirty="0">
                <a:solidFill>
                  <a:srgbClr val="002060"/>
                </a:solidFill>
              </a:rPr>
              <a:t>, 2</a:t>
            </a:r>
            <a:r>
              <a:rPr lang="en-US" baseline="30000" dirty="0">
                <a:solidFill>
                  <a:srgbClr val="002060"/>
                </a:solidFill>
              </a:rPr>
              <a:t>nd</a:t>
            </a:r>
            <a:r>
              <a:rPr lang="en-US" dirty="0">
                <a:solidFill>
                  <a:srgbClr val="002060"/>
                </a:solidFill>
              </a:rPr>
              <a:t> and 3</a:t>
            </a:r>
            <a:r>
              <a:rPr lang="en-US" baseline="30000" dirty="0">
                <a:solidFill>
                  <a:srgbClr val="002060"/>
                </a:solidFill>
              </a:rPr>
              <a:t>rd</a:t>
            </a:r>
            <a:r>
              <a:rPr lang="en-US" dirty="0">
                <a:solidFill>
                  <a:srgbClr val="002060"/>
                </a:solidFill>
              </a:rPr>
              <a:t>, 3</a:t>
            </a:r>
            <a:r>
              <a:rPr lang="en-US" baseline="30000" dirty="0">
                <a:solidFill>
                  <a:srgbClr val="002060"/>
                </a:solidFill>
              </a:rPr>
              <a:t>rd</a:t>
            </a:r>
            <a:r>
              <a:rPr lang="en-US" dirty="0">
                <a:solidFill>
                  <a:srgbClr val="002060"/>
                </a:solidFill>
              </a:rPr>
              <a:t> and 4</a:t>
            </a:r>
            <a:r>
              <a:rPr lang="en-US" baseline="30000" dirty="0">
                <a:solidFill>
                  <a:srgbClr val="002060"/>
                </a:solidFill>
              </a:rPr>
              <a:t>th</a:t>
            </a:r>
            <a:r>
              <a:rPr lang="en-US" dirty="0">
                <a:solidFill>
                  <a:srgbClr val="002060"/>
                </a:solidFill>
              </a:rPr>
              <a:t> 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Then create another list due to step4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new list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761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addition of list element to create a new list. Add element of list as 1</a:t>
            </a:r>
            <a:r>
              <a:rPr lang="en-US" sz="2400" baseline="30000" dirty="0">
                <a:solidFill>
                  <a:srgbClr val="002060"/>
                </a:solidFill>
              </a:rPr>
              <a:t>st</a:t>
            </a:r>
            <a:r>
              <a:rPr lang="en-US" sz="2400" dirty="0">
                <a:solidFill>
                  <a:srgbClr val="002060"/>
                </a:solidFill>
              </a:rPr>
              <a:t> and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….  Using OOP.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</TotalTime>
  <Words>144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180</cp:revision>
  <dcterms:created xsi:type="dcterms:W3CDTF">2021-11-08T00:20:31Z</dcterms:created>
  <dcterms:modified xsi:type="dcterms:W3CDTF">2023-10-19T10:48:46Z</dcterms:modified>
</cp:coreProperties>
</file>