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length in mm and convert to m and km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39947"/>
            <a:ext cx="9144000" cy="49290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length in millimeter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Convert millimeter to meter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Convert millimeter to kilo meter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length </a:t>
            </a:r>
            <a:r>
              <a:rPr lang="en-US" sz="2400">
                <a:solidFill>
                  <a:srgbClr val="002060"/>
                </a:solidFill>
              </a:rPr>
              <a:t>in cm and </a:t>
            </a:r>
            <a:r>
              <a:rPr lang="en-US" sz="2400" dirty="0">
                <a:solidFill>
                  <a:srgbClr val="002060"/>
                </a:solidFill>
              </a:rPr>
              <a:t>convert to m and km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80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163</cp:revision>
  <dcterms:created xsi:type="dcterms:W3CDTF">2021-11-08T00:20:31Z</dcterms:created>
  <dcterms:modified xsi:type="dcterms:W3CDTF">2023-09-19T08:55:01Z</dcterms:modified>
</cp:coreProperties>
</file>