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the most occurring element in a given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48878"/>
            <a:ext cx="9144000" cy="438318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different number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what number is frequent used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that number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less occurring element in a given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67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165</cp:revision>
  <dcterms:created xsi:type="dcterms:W3CDTF">2021-11-08T00:20:31Z</dcterms:created>
  <dcterms:modified xsi:type="dcterms:W3CDTF">2023-09-19T10:58:58Z</dcterms:modified>
</cp:coreProperties>
</file>