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1899979"/>
            <a:ext cx="11477767" cy="2985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class of student having two data member (</a:t>
            </a:r>
            <a:r>
              <a:rPr lang="en-US" sz="2800" b="1" dirty="0">
                <a:solidFill>
                  <a:srgbClr val="002060"/>
                </a:solidFill>
              </a:rPr>
              <a:t>name and id</a:t>
            </a:r>
            <a:r>
              <a:rPr lang="en-US" sz="2800" dirty="0">
                <a:solidFill>
                  <a:srgbClr val="002060"/>
                </a:solidFill>
              </a:rPr>
              <a:t>) having a two methods, one is used to get name and id and other is to display </a:t>
            </a:r>
            <a:r>
              <a:rPr lang="en-US" sz="2800" b="1" dirty="0">
                <a:solidFill>
                  <a:srgbClr val="002060"/>
                </a:solidFill>
              </a:rPr>
              <a:t>name and id </a:t>
            </a:r>
            <a:r>
              <a:rPr lang="en-US" sz="2800" dirty="0">
                <a:solidFill>
                  <a:srgbClr val="002060"/>
                </a:solidFill>
              </a:rPr>
              <a:t>to user.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417116"/>
            <a:ext cx="9144000" cy="487450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Write two data member name and id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method to get data member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method to display data member to user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class to show concept of inheritance.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Words>104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176</cp:revision>
  <dcterms:created xsi:type="dcterms:W3CDTF">2021-11-08T00:20:31Z</dcterms:created>
  <dcterms:modified xsi:type="dcterms:W3CDTF">2023-09-19T16:59:39Z</dcterms:modified>
</cp:coreProperties>
</file>