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number from user to display square of its previous number and next number.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58059"/>
            <a:ext cx="9144000" cy="498368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Find square of its previous number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(subtracting one number from user entered number)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square of its next number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(adding one number in user entered number)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final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number from user to display sin and cos value of its previous number and next number.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</TotalTime>
  <Words>104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161</cp:revision>
  <dcterms:created xsi:type="dcterms:W3CDTF">2021-11-08T00:20:31Z</dcterms:created>
  <dcterms:modified xsi:type="dcterms:W3CDTF">2023-09-19T17:07:55Z</dcterms:modified>
</cp:coreProperties>
</file>