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16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count any item from a nested list.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54695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nested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a item from user that present in a nested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Count that item as taken at Step3.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print a list from a nested list which have lowest number.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4089</TotalTime>
  <Words>81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167</cp:revision>
  <dcterms:created xsi:type="dcterms:W3CDTF">2021-11-08T00:20:31Z</dcterms:created>
  <dcterms:modified xsi:type="dcterms:W3CDTF">2023-09-19T19:12:36Z</dcterms:modified>
</cp:coreProperties>
</file>