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count the total number of lists in a nested list.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422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Nested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nested list item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whether it is list or another item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Count how many there are list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access elements from a nested list.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4103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166</cp:revision>
  <dcterms:created xsi:type="dcterms:W3CDTF">2021-11-08T00:20:31Z</dcterms:created>
  <dcterms:modified xsi:type="dcterms:W3CDTF">2023-09-19T19:55:01Z</dcterms:modified>
</cp:coreProperties>
</file>