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19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create a nested list and access nested list item. 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53202" y="1621832"/>
            <a:ext cx="9144000" cy="4519659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list of different items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Store in a list variable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Provide a list item as list in a list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Access any item from nested lists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Step6: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create a nested TUPLE. 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3901</TotalTime>
  <Words>81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160</cp:revision>
  <dcterms:created xsi:type="dcterms:W3CDTF">2021-11-08T00:20:31Z</dcterms:created>
  <dcterms:modified xsi:type="dcterms:W3CDTF">2023-09-19T19:57:01Z</dcterms:modified>
</cp:coreProperties>
</file>