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access multiple elements from a list. 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18866" y="1458060"/>
            <a:ext cx="9764689" cy="47380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different items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range from user, which element set user want to show from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range of element from list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access multiple elements from a tuple. The starting index and ending index are provided by the user.  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162</cp:revision>
  <dcterms:created xsi:type="dcterms:W3CDTF">2021-11-08T00:20:31Z</dcterms:created>
  <dcterms:modified xsi:type="dcterms:W3CDTF">2023-09-19T20:06:00Z</dcterms:modified>
</cp:coreProperties>
</file>