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Nested Dictionary and Access Value.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32764" y="1744662"/>
            <a:ext cx="9478086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another dictionary inside existed dictionary to make nested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Access dictionary items(keys and values) from nested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nested dictionary. And Also iterate nested dictionary items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</TotalTime>
  <Words>68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2023-09-20T12:30:54Z</dcterms:modified>
</cp:coreProperties>
</file>