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print dictionary items line by line. Key and value should have one tab distance.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71706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keys and values from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keys and values having one tab distance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an alpha string-based dictionary to print dictionary items in uppercase.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2023-09-20T12:37:04Z</dcterms:modified>
</cp:coreProperties>
</file>