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filter odd numbers from a given dictionary keys. Display only those values which have odd keys.  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2876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Iterate dictionary keys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Fetch only odd keys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value of those keys </a:t>
            </a:r>
            <a:r>
              <a:rPr lang="en-US">
                <a:solidFill>
                  <a:srgbClr val="002060"/>
                </a:solidFill>
              </a:rPr>
              <a:t>which are odd in number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2876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 = {1:"ali",2:"jafri",3:"zamir"}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k,v</a:t>
            </a:r>
            <a:r>
              <a:rPr lang="en-US" dirty="0">
                <a:solidFill>
                  <a:srgbClr val="002060"/>
                </a:solidFill>
              </a:rPr>
              <a:t> in </a:t>
            </a:r>
            <a:r>
              <a:rPr lang="en-US" dirty="0" err="1">
                <a:solidFill>
                  <a:srgbClr val="002060"/>
                </a:solidFill>
              </a:rPr>
              <a:t>d.items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    if k%2 != 0: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        print(v)</a:t>
            </a:r>
          </a:p>
        </p:txBody>
      </p:sp>
    </p:spTree>
    <p:extLst>
      <p:ext uri="{BB962C8B-B14F-4D97-AF65-F5344CB8AC3E}">
        <p14:creationId xmlns:p14="http://schemas.microsoft.com/office/powerpoint/2010/main" val="8994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filter Even numbers from a given dictionary keys. Display only those Value items which have even number.   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5075</TotalTime>
  <Words>128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165</cp:revision>
  <dcterms:created xsi:type="dcterms:W3CDTF">2021-11-08T00:20:31Z</dcterms:created>
  <dcterms:modified xsi:type="dcterms:W3CDTF">2023-09-20T12:40:34Z</dcterms:modified>
</cp:coreProperties>
</file>