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the total length of all keys of a dictionary with string keys.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239825" y="1362525"/>
            <a:ext cx="9144000" cy="46288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length of all the keys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Add all keys length in one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the total length of all values of a dictionary with </a:t>
            </a:r>
            <a:r>
              <a:rPr lang="en-US" sz="2400">
                <a:solidFill>
                  <a:srgbClr val="002060"/>
                </a:solidFill>
              </a:rPr>
              <a:t>string values.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82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165</cp:revision>
  <dcterms:created xsi:type="dcterms:W3CDTF">2021-11-08T00:20:31Z</dcterms:created>
  <dcterms:modified xsi:type="dcterms:W3CDTF">2023-09-20T12:45:03Z</dcterms:modified>
</cp:coreProperties>
</file>