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26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convert dictionary’s keys and values into two list. One list should store keys and other list should store values.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445142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dictionary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Display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Fetch keys from dictionary into list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Fetch values from dictionary into list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convert dictionary’s keys and values into two tuple. One tuple should store keys and other tuple should store values.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5306</TotalTime>
  <Words>94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169</cp:revision>
  <dcterms:created xsi:type="dcterms:W3CDTF">2021-11-08T00:20:31Z</dcterms:created>
  <dcterms:modified xsi:type="dcterms:W3CDTF">2023-09-20T12:45:42Z</dcterms:modified>
</cp:coreProperties>
</file>