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a 2x2 identity matrix. 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26298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2x2 identity matrix using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method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one-dimensional array.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5242</TotalTime>
  <Words>52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166</cp:revision>
  <dcterms:created xsi:type="dcterms:W3CDTF">2021-11-08T00:20:31Z</dcterms:created>
  <dcterms:modified xsi:type="dcterms:W3CDTF">2023-09-27T08:30:38Z</dcterms:modified>
</cp:coreProperties>
</file>