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a maximum key in a dictionary (having key with number data type)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30765"/>
            <a:ext cx="9144000" cy="481991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Iterate only keys and store in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a maximum number from a list that is maximum key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a maximum value in a dictionary (having value with number data type)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</TotalTime>
  <Words>87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168</cp:revision>
  <dcterms:created xsi:type="dcterms:W3CDTF">2021-11-08T00:20:31Z</dcterms:created>
  <dcterms:modified xsi:type="dcterms:W3CDTF">2023-09-26T09:34:18Z</dcterms:modified>
</cp:coreProperties>
</file>